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4" r:id="rId5"/>
    <p:sldMasterId id="2147483660" r:id="rId6"/>
  </p:sldMasterIdLst>
  <p:notesMasterIdLst>
    <p:notesMasterId r:id="rId24"/>
  </p:notesMasterIdLst>
  <p:handoutMasterIdLst>
    <p:handoutMasterId r:id="rId25"/>
  </p:handoutMasterIdLst>
  <p:sldIdLst>
    <p:sldId id="271" r:id="rId7"/>
    <p:sldId id="286" r:id="rId8"/>
    <p:sldId id="9722" r:id="rId9"/>
    <p:sldId id="9723" r:id="rId10"/>
    <p:sldId id="479" r:id="rId11"/>
    <p:sldId id="694" r:id="rId12"/>
    <p:sldId id="653" r:id="rId13"/>
    <p:sldId id="655" r:id="rId14"/>
    <p:sldId id="372" r:id="rId15"/>
    <p:sldId id="2142532311" r:id="rId16"/>
    <p:sldId id="692" r:id="rId17"/>
    <p:sldId id="758" r:id="rId18"/>
    <p:sldId id="2142533431" r:id="rId19"/>
    <p:sldId id="2147470726" r:id="rId20"/>
    <p:sldId id="739" r:id="rId21"/>
    <p:sldId id="738" r:id="rId22"/>
    <p:sldId id="285" r:id="rId23"/>
  </p:sldIdLst>
  <p:sldSz cx="12192000" cy="6858000"/>
  <p:notesSz cx="6669088" cy="97536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EE1"/>
    <a:srgbClr val="FF33CC"/>
    <a:srgbClr val="0066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2308" autoAdjust="0"/>
  </p:normalViewPr>
  <p:slideViewPr>
    <p:cSldViewPr snapToGrid="0">
      <p:cViewPr varScale="1">
        <p:scale>
          <a:sx n="150" d="100"/>
          <a:sy n="150" d="100"/>
        </p:scale>
        <p:origin x="2886"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r G. Stensaker" userId="876cf7eb-6d39-492f-a577-f4d243f993dc" providerId="ADAL" clId="{C7EDB053-4B80-492F-A57D-5703933727EC}"/>
    <pc:docChg chg="modSld">
      <pc:chgData name="Inger G. Stensaker" userId="876cf7eb-6d39-492f-a577-f4d243f993dc" providerId="ADAL" clId="{C7EDB053-4B80-492F-A57D-5703933727EC}" dt="2023-03-24T07:41:53.342" v="6" actId="6549"/>
      <pc:docMkLst>
        <pc:docMk/>
      </pc:docMkLst>
      <pc:sldChg chg="modNotesTx">
        <pc:chgData name="Inger G. Stensaker" userId="876cf7eb-6d39-492f-a577-f4d243f993dc" providerId="ADAL" clId="{C7EDB053-4B80-492F-A57D-5703933727EC}" dt="2023-03-24T07:41:42.135" v="4" actId="5793"/>
        <pc:sldMkLst>
          <pc:docMk/>
          <pc:sldMk cId="1661444367" sldId="372"/>
        </pc:sldMkLst>
      </pc:sldChg>
      <pc:sldChg chg="modNotesTx">
        <pc:chgData name="Inger G. Stensaker" userId="876cf7eb-6d39-492f-a577-f4d243f993dc" providerId="ADAL" clId="{C7EDB053-4B80-492F-A57D-5703933727EC}" dt="2023-03-24T07:41:28.819" v="1" actId="5793"/>
        <pc:sldMkLst>
          <pc:docMk/>
          <pc:sldMk cId="94981164" sldId="479"/>
        </pc:sldMkLst>
      </pc:sldChg>
      <pc:sldChg chg="modNotesTx">
        <pc:chgData name="Inger G. Stensaker" userId="876cf7eb-6d39-492f-a577-f4d243f993dc" providerId="ADAL" clId="{C7EDB053-4B80-492F-A57D-5703933727EC}" dt="2023-03-24T07:41:49.363" v="5" actId="6549"/>
        <pc:sldMkLst>
          <pc:docMk/>
          <pc:sldMk cId="3937681524" sldId="2142533431"/>
        </pc:sldMkLst>
      </pc:sldChg>
      <pc:sldChg chg="modNotesTx">
        <pc:chgData name="Inger G. Stensaker" userId="876cf7eb-6d39-492f-a577-f4d243f993dc" providerId="ADAL" clId="{C7EDB053-4B80-492F-A57D-5703933727EC}" dt="2023-03-24T07:41:53.342" v="6" actId="6549"/>
        <pc:sldMkLst>
          <pc:docMk/>
          <pc:sldMk cId="2315864934" sldId="214747072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87855F-BCAF-492B-BECE-E9E1488AA62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80051EFE-B344-4285-AB12-DD05241946FB}">
      <dgm:prSet phldrT="[Text]"/>
      <dgm:spPr>
        <a:solidFill>
          <a:schemeClr val="bg1">
            <a:lumMod val="20000"/>
            <a:lumOff val="80000"/>
          </a:schemeClr>
        </a:solidFill>
      </dgm:spPr>
      <dgm:t>
        <a:bodyPr/>
        <a:lstStyle/>
        <a:p>
          <a:r>
            <a:rPr lang="en-GB" dirty="0" err="1"/>
            <a:t>Ledelsen</a:t>
          </a:r>
          <a:endParaRPr lang="en-GB" dirty="0"/>
        </a:p>
      </dgm:t>
    </dgm:pt>
    <dgm:pt modelId="{8F704E45-219E-40F9-9275-D9AF8512F877}" type="parTrans" cxnId="{0B2DD479-88A6-4803-8198-65D38F96B3DE}">
      <dgm:prSet/>
      <dgm:spPr/>
      <dgm:t>
        <a:bodyPr/>
        <a:lstStyle/>
        <a:p>
          <a:endParaRPr lang="en-GB"/>
        </a:p>
      </dgm:t>
    </dgm:pt>
    <dgm:pt modelId="{3B95717F-D58C-4EFA-BC9E-6D38E4AB65DF}" type="sibTrans" cxnId="{0B2DD479-88A6-4803-8198-65D38F96B3DE}">
      <dgm:prSet/>
      <dgm:spPr/>
      <dgm:t>
        <a:bodyPr/>
        <a:lstStyle/>
        <a:p>
          <a:endParaRPr lang="en-GB"/>
        </a:p>
      </dgm:t>
    </dgm:pt>
    <dgm:pt modelId="{E162F742-EC9E-40BA-9E5A-F12351D75F6E}">
      <dgm:prSet phldrT="[Text]"/>
      <dgm:spPr>
        <a:solidFill>
          <a:schemeClr val="bg1">
            <a:lumMod val="20000"/>
            <a:lumOff val="80000"/>
          </a:schemeClr>
        </a:solidFill>
      </dgm:spPr>
      <dgm:t>
        <a:bodyPr/>
        <a:lstStyle/>
        <a:p>
          <a:r>
            <a:rPr lang="en-GB" dirty="0"/>
            <a:t>ETABLERTE FORRETNINGS-ENHETER</a:t>
          </a:r>
        </a:p>
      </dgm:t>
    </dgm:pt>
    <dgm:pt modelId="{36D82586-9FB5-4E4E-9A2D-44FCD9FDCD13}" type="parTrans" cxnId="{38342E1B-5DF1-4536-97EF-E5A4905C91A1}">
      <dgm:prSet/>
      <dgm:spPr/>
      <dgm:t>
        <a:bodyPr/>
        <a:lstStyle/>
        <a:p>
          <a:endParaRPr lang="en-GB"/>
        </a:p>
      </dgm:t>
    </dgm:pt>
    <dgm:pt modelId="{E657F310-C1BD-49F2-8210-FBDBB0BC3491}" type="sibTrans" cxnId="{38342E1B-5DF1-4536-97EF-E5A4905C91A1}">
      <dgm:prSet/>
      <dgm:spPr/>
      <dgm:t>
        <a:bodyPr/>
        <a:lstStyle/>
        <a:p>
          <a:endParaRPr lang="en-GB"/>
        </a:p>
      </dgm:t>
    </dgm:pt>
    <dgm:pt modelId="{C8E9B9E9-9E0F-405F-96AE-8106D34770E7}">
      <dgm:prSet phldrT="[Text]" custT="1"/>
      <dgm:spPr>
        <a:solidFill>
          <a:schemeClr val="accent6">
            <a:lumMod val="60000"/>
            <a:lumOff val="40000"/>
          </a:schemeClr>
        </a:solidFill>
      </dgm:spPr>
      <dgm:t>
        <a:bodyPr/>
        <a:lstStyle/>
        <a:p>
          <a:r>
            <a:rPr lang="en-GB" sz="1600" dirty="0"/>
            <a:t>NYE FORRETNINGS-MULIGHETER</a:t>
          </a:r>
        </a:p>
      </dgm:t>
    </dgm:pt>
    <dgm:pt modelId="{567D3505-3745-48E6-BB65-4B21C8693682}" type="parTrans" cxnId="{A17EFE07-D0B6-48C8-9E33-90064E1E5790}">
      <dgm:prSet/>
      <dgm:spPr/>
      <dgm:t>
        <a:bodyPr/>
        <a:lstStyle/>
        <a:p>
          <a:endParaRPr lang="en-GB"/>
        </a:p>
      </dgm:t>
    </dgm:pt>
    <dgm:pt modelId="{7A2DC124-DA0A-4960-840D-3194D846A606}" type="sibTrans" cxnId="{A17EFE07-D0B6-48C8-9E33-90064E1E5790}">
      <dgm:prSet/>
      <dgm:spPr/>
      <dgm:t>
        <a:bodyPr/>
        <a:lstStyle/>
        <a:p>
          <a:endParaRPr lang="en-GB"/>
        </a:p>
      </dgm:t>
    </dgm:pt>
    <dgm:pt modelId="{FA4AE90C-4BD7-4755-A03E-344CE5ED893E}" type="pres">
      <dgm:prSet presAssocID="{5487855F-BCAF-492B-BECE-E9E1488AA621}" presName="hierChild1" presStyleCnt="0">
        <dgm:presLayoutVars>
          <dgm:orgChart val="1"/>
          <dgm:chPref val="1"/>
          <dgm:dir/>
          <dgm:animOne val="branch"/>
          <dgm:animLvl val="lvl"/>
          <dgm:resizeHandles/>
        </dgm:presLayoutVars>
      </dgm:prSet>
      <dgm:spPr/>
    </dgm:pt>
    <dgm:pt modelId="{11D92047-5FFC-40A8-BA04-A1C0958217E7}" type="pres">
      <dgm:prSet presAssocID="{80051EFE-B344-4285-AB12-DD05241946FB}" presName="hierRoot1" presStyleCnt="0">
        <dgm:presLayoutVars>
          <dgm:hierBranch val="init"/>
        </dgm:presLayoutVars>
      </dgm:prSet>
      <dgm:spPr/>
    </dgm:pt>
    <dgm:pt modelId="{BCE0DECB-6389-4377-B908-F943D01D1968}" type="pres">
      <dgm:prSet presAssocID="{80051EFE-B344-4285-AB12-DD05241946FB}" presName="rootComposite1" presStyleCnt="0"/>
      <dgm:spPr/>
    </dgm:pt>
    <dgm:pt modelId="{EE73BE6E-C4DA-426C-BD97-0432B14B058A}" type="pres">
      <dgm:prSet presAssocID="{80051EFE-B344-4285-AB12-DD05241946FB}" presName="rootText1" presStyleLbl="node0" presStyleIdx="0" presStyleCnt="1" custScaleX="37009" custScaleY="45235">
        <dgm:presLayoutVars>
          <dgm:chPref val="3"/>
        </dgm:presLayoutVars>
      </dgm:prSet>
      <dgm:spPr/>
    </dgm:pt>
    <dgm:pt modelId="{DAF7A75A-6BC4-416F-89CA-A8F6CD7FB3BE}" type="pres">
      <dgm:prSet presAssocID="{80051EFE-B344-4285-AB12-DD05241946FB}" presName="rootConnector1" presStyleLbl="node1" presStyleIdx="0" presStyleCnt="0"/>
      <dgm:spPr/>
    </dgm:pt>
    <dgm:pt modelId="{12587BF8-DBB4-45A7-BAD3-77675CD57A2B}" type="pres">
      <dgm:prSet presAssocID="{80051EFE-B344-4285-AB12-DD05241946FB}" presName="hierChild2" presStyleCnt="0"/>
      <dgm:spPr/>
    </dgm:pt>
    <dgm:pt modelId="{12D65D2E-CE35-4AAD-A252-D7C5915047EC}" type="pres">
      <dgm:prSet presAssocID="{36D82586-9FB5-4E4E-9A2D-44FCD9FDCD13}" presName="Name37" presStyleLbl="parChTrans1D2" presStyleIdx="0" presStyleCnt="2"/>
      <dgm:spPr/>
    </dgm:pt>
    <dgm:pt modelId="{E8C159B5-297A-4F45-9D00-6EAD1594002F}" type="pres">
      <dgm:prSet presAssocID="{E162F742-EC9E-40BA-9E5A-F12351D75F6E}" presName="hierRoot2" presStyleCnt="0">
        <dgm:presLayoutVars>
          <dgm:hierBranch val="init"/>
        </dgm:presLayoutVars>
      </dgm:prSet>
      <dgm:spPr/>
    </dgm:pt>
    <dgm:pt modelId="{DBBF2F55-24A4-43D1-98DC-EE8632A042DD}" type="pres">
      <dgm:prSet presAssocID="{E162F742-EC9E-40BA-9E5A-F12351D75F6E}" presName="rootComposite" presStyleCnt="0"/>
      <dgm:spPr/>
    </dgm:pt>
    <dgm:pt modelId="{280B7EC5-6783-4B13-B45F-4D4A7A0312FF}" type="pres">
      <dgm:prSet presAssocID="{E162F742-EC9E-40BA-9E5A-F12351D75F6E}" presName="rootText" presStyleLbl="node2" presStyleIdx="0" presStyleCnt="2" custLinFactNeighborX="-53">
        <dgm:presLayoutVars>
          <dgm:chPref val="3"/>
        </dgm:presLayoutVars>
      </dgm:prSet>
      <dgm:spPr/>
    </dgm:pt>
    <dgm:pt modelId="{AFFC098E-022A-495B-962C-98710AA780A4}" type="pres">
      <dgm:prSet presAssocID="{E162F742-EC9E-40BA-9E5A-F12351D75F6E}" presName="rootConnector" presStyleLbl="node2" presStyleIdx="0" presStyleCnt="2"/>
      <dgm:spPr/>
    </dgm:pt>
    <dgm:pt modelId="{2342ADE3-5EC9-4EEE-A958-F87B8721E0AF}" type="pres">
      <dgm:prSet presAssocID="{E162F742-EC9E-40BA-9E5A-F12351D75F6E}" presName="hierChild4" presStyleCnt="0"/>
      <dgm:spPr/>
    </dgm:pt>
    <dgm:pt modelId="{481230FA-A317-4036-B0B5-C910CCB00E18}" type="pres">
      <dgm:prSet presAssocID="{E162F742-EC9E-40BA-9E5A-F12351D75F6E}" presName="hierChild5" presStyleCnt="0"/>
      <dgm:spPr/>
    </dgm:pt>
    <dgm:pt modelId="{76090F45-AE54-4830-9FFF-81682F514ADD}" type="pres">
      <dgm:prSet presAssocID="{567D3505-3745-48E6-BB65-4B21C8693682}" presName="Name37" presStyleLbl="parChTrans1D2" presStyleIdx="1" presStyleCnt="2"/>
      <dgm:spPr/>
    </dgm:pt>
    <dgm:pt modelId="{035817A1-A3A9-441A-8860-7DCE898C0720}" type="pres">
      <dgm:prSet presAssocID="{C8E9B9E9-9E0F-405F-96AE-8106D34770E7}" presName="hierRoot2" presStyleCnt="0">
        <dgm:presLayoutVars>
          <dgm:hierBranch val="init"/>
        </dgm:presLayoutVars>
      </dgm:prSet>
      <dgm:spPr/>
    </dgm:pt>
    <dgm:pt modelId="{40AC6391-EEE3-4507-837F-28E64962D081}" type="pres">
      <dgm:prSet presAssocID="{C8E9B9E9-9E0F-405F-96AE-8106D34770E7}" presName="rootComposite" presStyleCnt="0"/>
      <dgm:spPr/>
    </dgm:pt>
    <dgm:pt modelId="{B44C5DAC-E270-49C8-BC23-1EA9D1066342}" type="pres">
      <dgm:prSet presAssocID="{C8E9B9E9-9E0F-405F-96AE-8106D34770E7}" presName="rootText" presStyleLbl="node2" presStyleIdx="1" presStyleCnt="2" custScaleX="62699" custScaleY="44775" custLinFactNeighborX="310" custLinFactNeighborY="1859">
        <dgm:presLayoutVars>
          <dgm:chPref val="3"/>
        </dgm:presLayoutVars>
      </dgm:prSet>
      <dgm:spPr/>
    </dgm:pt>
    <dgm:pt modelId="{1039E84D-2AC6-4FFB-865B-1EA75608DECB}" type="pres">
      <dgm:prSet presAssocID="{C8E9B9E9-9E0F-405F-96AE-8106D34770E7}" presName="rootConnector" presStyleLbl="node2" presStyleIdx="1" presStyleCnt="2"/>
      <dgm:spPr/>
    </dgm:pt>
    <dgm:pt modelId="{95BD1526-9C21-4AA0-8C7D-1A8FC3F6E884}" type="pres">
      <dgm:prSet presAssocID="{C8E9B9E9-9E0F-405F-96AE-8106D34770E7}" presName="hierChild4" presStyleCnt="0"/>
      <dgm:spPr/>
    </dgm:pt>
    <dgm:pt modelId="{98A97223-3DA3-4909-B1F5-DEAFD444D39A}" type="pres">
      <dgm:prSet presAssocID="{C8E9B9E9-9E0F-405F-96AE-8106D34770E7}" presName="hierChild5" presStyleCnt="0"/>
      <dgm:spPr/>
    </dgm:pt>
    <dgm:pt modelId="{FDA3BA7F-F438-4B14-B5AB-6653B6B1226E}" type="pres">
      <dgm:prSet presAssocID="{80051EFE-B344-4285-AB12-DD05241946FB}" presName="hierChild3" presStyleCnt="0"/>
      <dgm:spPr/>
    </dgm:pt>
  </dgm:ptLst>
  <dgm:cxnLst>
    <dgm:cxn modelId="{4C6D0D00-2A2F-44DA-91A5-2B06EBD707F1}" type="presOf" srcId="{C8E9B9E9-9E0F-405F-96AE-8106D34770E7}" destId="{1039E84D-2AC6-4FFB-865B-1EA75608DECB}" srcOrd="1" destOrd="0" presId="urn:microsoft.com/office/officeart/2005/8/layout/orgChart1"/>
    <dgm:cxn modelId="{3BCF4506-71E1-4F5B-9C2E-A13B3CAC7F0B}" type="presOf" srcId="{C8E9B9E9-9E0F-405F-96AE-8106D34770E7}" destId="{B44C5DAC-E270-49C8-BC23-1EA9D1066342}" srcOrd="0" destOrd="0" presId="urn:microsoft.com/office/officeart/2005/8/layout/orgChart1"/>
    <dgm:cxn modelId="{A17EFE07-D0B6-48C8-9E33-90064E1E5790}" srcId="{80051EFE-B344-4285-AB12-DD05241946FB}" destId="{C8E9B9E9-9E0F-405F-96AE-8106D34770E7}" srcOrd="1" destOrd="0" parTransId="{567D3505-3745-48E6-BB65-4B21C8693682}" sibTransId="{7A2DC124-DA0A-4960-840D-3194D846A606}"/>
    <dgm:cxn modelId="{1C219C1A-6CB0-4FFC-B51E-CBD3A351E243}" type="presOf" srcId="{80051EFE-B344-4285-AB12-DD05241946FB}" destId="{DAF7A75A-6BC4-416F-89CA-A8F6CD7FB3BE}" srcOrd="1" destOrd="0" presId="urn:microsoft.com/office/officeart/2005/8/layout/orgChart1"/>
    <dgm:cxn modelId="{38342E1B-5DF1-4536-97EF-E5A4905C91A1}" srcId="{80051EFE-B344-4285-AB12-DD05241946FB}" destId="{E162F742-EC9E-40BA-9E5A-F12351D75F6E}" srcOrd="0" destOrd="0" parTransId="{36D82586-9FB5-4E4E-9A2D-44FCD9FDCD13}" sibTransId="{E657F310-C1BD-49F2-8210-FBDBB0BC3491}"/>
    <dgm:cxn modelId="{E1233779-8C4A-4746-A96C-9CDBD9293192}" type="presOf" srcId="{E162F742-EC9E-40BA-9E5A-F12351D75F6E}" destId="{280B7EC5-6783-4B13-B45F-4D4A7A0312FF}" srcOrd="0" destOrd="0" presId="urn:microsoft.com/office/officeart/2005/8/layout/orgChart1"/>
    <dgm:cxn modelId="{0B2DD479-88A6-4803-8198-65D38F96B3DE}" srcId="{5487855F-BCAF-492B-BECE-E9E1488AA621}" destId="{80051EFE-B344-4285-AB12-DD05241946FB}" srcOrd="0" destOrd="0" parTransId="{8F704E45-219E-40F9-9275-D9AF8512F877}" sibTransId="{3B95717F-D58C-4EFA-BC9E-6D38E4AB65DF}"/>
    <dgm:cxn modelId="{AC4F6D82-1348-456E-9339-4351086F1FC8}" type="presOf" srcId="{5487855F-BCAF-492B-BECE-E9E1488AA621}" destId="{FA4AE90C-4BD7-4755-A03E-344CE5ED893E}" srcOrd="0" destOrd="0" presId="urn:microsoft.com/office/officeart/2005/8/layout/orgChart1"/>
    <dgm:cxn modelId="{2FA1D086-DCB2-4197-A64F-5545BAB4C07D}" type="presOf" srcId="{36D82586-9FB5-4E4E-9A2D-44FCD9FDCD13}" destId="{12D65D2E-CE35-4AAD-A252-D7C5915047EC}" srcOrd="0" destOrd="0" presId="urn:microsoft.com/office/officeart/2005/8/layout/orgChart1"/>
    <dgm:cxn modelId="{F8BFEC94-FFDD-4FB7-AC14-A685E4CDBB3C}" type="presOf" srcId="{567D3505-3745-48E6-BB65-4B21C8693682}" destId="{76090F45-AE54-4830-9FFF-81682F514ADD}" srcOrd="0" destOrd="0" presId="urn:microsoft.com/office/officeart/2005/8/layout/orgChart1"/>
    <dgm:cxn modelId="{FA3F49CD-7617-46FD-8373-42663D58B647}" type="presOf" srcId="{80051EFE-B344-4285-AB12-DD05241946FB}" destId="{EE73BE6E-C4DA-426C-BD97-0432B14B058A}" srcOrd="0" destOrd="0" presId="urn:microsoft.com/office/officeart/2005/8/layout/orgChart1"/>
    <dgm:cxn modelId="{FA832CE6-E02C-4188-979B-90FF4A1B3D00}" type="presOf" srcId="{E162F742-EC9E-40BA-9E5A-F12351D75F6E}" destId="{AFFC098E-022A-495B-962C-98710AA780A4}" srcOrd="1" destOrd="0" presId="urn:microsoft.com/office/officeart/2005/8/layout/orgChart1"/>
    <dgm:cxn modelId="{5130FAEE-0B4D-4C56-B2B2-DF009E0C7D4A}" type="presParOf" srcId="{FA4AE90C-4BD7-4755-A03E-344CE5ED893E}" destId="{11D92047-5FFC-40A8-BA04-A1C0958217E7}" srcOrd="0" destOrd="0" presId="urn:microsoft.com/office/officeart/2005/8/layout/orgChart1"/>
    <dgm:cxn modelId="{C3A87BBF-A08F-4B20-8634-CC261BA74960}" type="presParOf" srcId="{11D92047-5FFC-40A8-BA04-A1C0958217E7}" destId="{BCE0DECB-6389-4377-B908-F943D01D1968}" srcOrd="0" destOrd="0" presId="urn:microsoft.com/office/officeart/2005/8/layout/orgChart1"/>
    <dgm:cxn modelId="{EC32D416-BD14-4EAF-AF3B-1781F434A03A}" type="presParOf" srcId="{BCE0DECB-6389-4377-B908-F943D01D1968}" destId="{EE73BE6E-C4DA-426C-BD97-0432B14B058A}" srcOrd="0" destOrd="0" presId="urn:microsoft.com/office/officeart/2005/8/layout/orgChart1"/>
    <dgm:cxn modelId="{41AD318D-F871-48CF-A308-E40A1D31749A}" type="presParOf" srcId="{BCE0DECB-6389-4377-B908-F943D01D1968}" destId="{DAF7A75A-6BC4-416F-89CA-A8F6CD7FB3BE}" srcOrd="1" destOrd="0" presId="urn:microsoft.com/office/officeart/2005/8/layout/orgChart1"/>
    <dgm:cxn modelId="{C7F2134B-6ED2-4649-B5A5-36D7A9623ED1}" type="presParOf" srcId="{11D92047-5FFC-40A8-BA04-A1C0958217E7}" destId="{12587BF8-DBB4-45A7-BAD3-77675CD57A2B}" srcOrd="1" destOrd="0" presId="urn:microsoft.com/office/officeart/2005/8/layout/orgChart1"/>
    <dgm:cxn modelId="{71C52520-81F8-45B0-9EE4-704C1853C209}" type="presParOf" srcId="{12587BF8-DBB4-45A7-BAD3-77675CD57A2B}" destId="{12D65D2E-CE35-4AAD-A252-D7C5915047EC}" srcOrd="0" destOrd="0" presId="urn:microsoft.com/office/officeart/2005/8/layout/orgChart1"/>
    <dgm:cxn modelId="{7C6D5634-6873-4A05-A4E7-D60B82B5CE44}" type="presParOf" srcId="{12587BF8-DBB4-45A7-BAD3-77675CD57A2B}" destId="{E8C159B5-297A-4F45-9D00-6EAD1594002F}" srcOrd="1" destOrd="0" presId="urn:microsoft.com/office/officeart/2005/8/layout/orgChart1"/>
    <dgm:cxn modelId="{85C6354D-B414-480A-BE22-F4854B94CDCE}" type="presParOf" srcId="{E8C159B5-297A-4F45-9D00-6EAD1594002F}" destId="{DBBF2F55-24A4-43D1-98DC-EE8632A042DD}" srcOrd="0" destOrd="0" presId="urn:microsoft.com/office/officeart/2005/8/layout/orgChart1"/>
    <dgm:cxn modelId="{BDF9E982-D49E-4558-9B54-FC7379005924}" type="presParOf" srcId="{DBBF2F55-24A4-43D1-98DC-EE8632A042DD}" destId="{280B7EC5-6783-4B13-B45F-4D4A7A0312FF}" srcOrd="0" destOrd="0" presId="urn:microsoft.com/office/officeart/2005/8/layout/orgChart1"/>
    <dgm:cxn modelId="{67620D60-1C6F-4C67-A9A2-ACD9D245B653}" type="presParOf" srcId="{DBBF2F55-24A4-43D1-98DC-EE8632A042DD}" destId="{AFFC098E-022A-495B-962C-98710AA780A4}" srcOrd="1" destOrd="0" presId="urn:microsoft.com/office/officeart/2005/8/layout/orgChart1"/>
    <dgm:cxn modelId="{6F49015B-6AFB-4CA7-B1FF-AD00C31FF3D5}" type="presParOf" srcId="{E8C159B5-297A-4F45-9D00-6EAD1594002F}" destId="{2342ADE3-5EC9-4EEE-A958-F87B8721E0AF}" srcOrd="1" destOrd="0" presId="urn:microsoft.com/office/officeart/2005/8/layout/orgChart1"/>
    <dgm:cxn modelId="{52D61364-792F-440B-BFDF-282A6DFEB71F}" type="presParOf" srcId="{E8C159B5-297A-4F45-9D00-6EAD1594002F}" destId="{481230FA-A317-4036-B0B5-C910CCB00E18}" srcOrd="2" destOrd="0" presId="urn:microsoft.com/office/officeart/2005/8/layout/orgChart1"/>
    <dgm:cxn modelId="{CDFF7C21-5F0B-4444-8089-413E34B6C48D}" type="presParOf" srcId="{12587BF8-DBB4-45A7-BAD3-77675CD57A2B}" destId="{76090F45-AE54-4830-9FFF-81682F514ADD}" srcOrd="2" destOrd="0" presId="urn:microsoft.com/office/officeart/2005/8/layout/orgChart1"/>
    <dgm:cxn modelId="{B6FB5BC0-C7F4-48F5-BE83-46B0ECB5428C}" type="presParOf" srcId="{12587BF8-DBB4-45A7-BAD3-77675CD57A2B}" destId="{035817A1-A3A9-441A-8860-7DCE898C0720}" srcOrd="3" destOrd="0" presId="urn:microsoft.com/office/officeart/2005/8/layout/orgChart1"/>
    <dgm:cxn modelId="{9959F038-1264-4BBF-9946-3644EB8A15ED}" type="presParOf" srcId="{035817A1-A3A9-441A-8860-7DCE898C0720}" destId="{40AC6391-EEE3-4507-837F-28E64962D081}" srcOrd="0" destOrd="0" presId="urn:microsoft.com/office/officeart/2005/8/layout/orgChart1"/>
    <dgm:cxn modelId="{43DF040B-CCA4-4232-9560-691184033BA8}" type="presParOf" srcId="{40AC6391-EEE3-4507-837F-28E64962D081}" destId="{B44C5DAC-E270-49C8-BC23-1EA9D1066342}" srcOrd="0" destOrd="0" presId="urn:microsoft.com/office/officeart/2005/8/layout/orgChart1"/>
    <dgm:cxn modelId="{F4259A8E-3870-4344-849A-0CA3ACB14E49}" type="presParOf" srcId="{40AC6391-EEE3-4507-837F-28E64962D081}" destId="{1039E84D-2AC6-4FFB-865B-1EA75608DECB}" srcOrd="1" destOrd="0" presId="urn:microsoft.com/office/officeart/2005/8/layout/orgChart1"/>
    <dgm:cxn modelId="{167EC0CD-6157-4FF7-9203-C8E6F819A0D1}" type="presParOf" srcId="{035817A1-A3A9-441A-8860-7DCE898C0720}" destId="{95BD1526-9C21-4AA0-8C7D-1A8FC3F6E884}" srcOrd="1" destOrd="0" presId="urn:microsoft.com/office/officeart/2005/8/layout/orgChart1"/>
    <dgm:cxn modelId="{94DB444C-BA84-4F19-BD1C-361468A186FA}" type="presParOf" srcId="{035817A1-A3A9-441A-8860-7DCE898C0720}" destId="{98A97223-3DA3-4909-B1F5-DEAFD444D39A}" srcOrd="2" destOrd="0" presId="urn:microsoft.com/office/officeart/2005/8/layout/orgChart1"/>
    <dgm:cxn modelId="{C9B180E7-B2CA-4E79-8426-753861E01664}" type="presParOf" srcId="{11D92047-5FFC-40A8-BA04-A1C0958217E7}" destId="{FDA3BA7F-F438-4B14-B5AB-6653B6B1226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90F45-AE54-4830-9FFF-81682F514ADD}">
      <dsp:nvSpPr>
        <dsp:cNvPr id="0" name=""/>
        <dsp:cNvSpPr/>
      </dsp:nvSpPr>
      <dsp:spPr>
        <a:xfrm>
          <a:off x="2748796" y="1218415"/>
          <a:ext cx="1811534" cy="655630"/>
        </a:xfrm>
        <a:custGeom>
          <a:avLst/>
          <a:gdLst/>
          <a:ahLst/>
          <a:cxnLst/>
          <a:rect l="0" t="0" r="0" b="0"/>
          <a:pathLst>
            <a:path>
              <a:moveTo>
                <a:pt x="0" y="0"/>
              </a:moveTo>
              <a:lnTo>
                <a:pt x="0" y="341709"/>
              </a:lnTo>
              <a:lnTo>
                <a:pt x="1811534" y="341709"/>
              </a:lnTo>
              <a:lnTo>
                <a:pt x="1811534" y="6556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D65D2E-CE35-4AAD-A252-D7C5915047EC}">
      <dsp:nvSpPr>
        <dsp:cNvPr id="0" name=""/>
        <dsp:cNvSpPr/>
      </dsp:nvSpPr>
      <dsp:spPr>
        <a:xfrm>
          <a:off x="1496029" y="1218415"/>
          <a:ext cx="1252766" cy="627840"/>
        </a:xfrm>
        <a:custGeom>
          <a:avLst/>
          <a:gdLst/>
          <a:ahLst/>
          <a:cxnLst/>
          <a:rect l="0" t="0" r="0" b="0"/>
          <a:pathLst>
            <a:path>
              <a:moveTo>
                <a:pt x="1252766" y="0"/>
              </a:moveTo>
              <a:lnTo>
                <a:pt x="1252766" y="313920"/>
              </a:lnTo>
              <a:lnTo>
                <a:pt x="0" y="313920"/>
              </a:lnTo>
              <a:lnTo>
                <a:pt x="0" y="6278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73BE6E-C4DA-426C-BD97-0432B14B058A}">
      <dsp:nvSpPr>
        <dsp:cNvPr id="0" name=""/>
        <dsp:cNvSpPr/>
      </dsp:nvSpPr>
      <dsp:spPr>
        <a:xfrm>
          <a:off x="2195563" y="542215"/>
          <a:ext cx="1106465" cy="676199"/>
        </a:xfrm>
        <a:prstGeom prst="rect">
          <a:avLst/>
        </a:prstGeom>
        <a:solidFill>
          <a:schemeClr val="bg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err="1"/>
            <a:t>Ledelsen</a:t>
          </a:r>
          <a:endParaRPr lang="en-GB" sz="2300" kern="1200" dirty="0"/>
        </a:p>
      </dsp:txBody>
      <dsp:txXfrm>
        <a:off x="2195563" y="542215"/>
        <a:ext cx="1106465" cy="676199"/>
      </dsp:txXfrm>
    </dsp:sp>
    <dsp:sp modelId="{280B7EC5-6783-4B13-B45F-4D4A7A0312FF}">
      <dsp:nvSpPr>
        <dsp:cNvPr id="0" name=""/>
        <dsp:cNvSpPr/>
      </dsp:nvSpPr>
      <dsp:spPr>
        <a:xfrm>
          <a:off x="1170" y="1846256"/>
          <a:ext cx="2989718" cy="1494859"/>
        </a:xfrm>
        <a:prstGeom prst="rect">
          <a:avLst/>
        </a:prstGeom>
        <a:solidFill>
          <a:schemeClr val="bg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ETABLERTE FORRETNINGS-ENHETER</a:t>
          </a:r>
        </a:p>
      </dsp:txBody>
      <dsp:txXfrm>
        <a:off x="1170" y="1846256"/>
        <a:ext cx="2989718" cy="1494859"/>
      </dsp:txXfrm>
    </dsp:sp>
    <dsp:sp modelId="{B44C5DAC-E270-49C8-BC23-1EA9D1066342}">
      <dsp:nvSpPr>
        <dsp:cNvPr id="0" name=""/>
        <dsp:cNvSpPr/>
      </dsp:nvSpPr>
      <dsp:spPr>
        <a:xfrm>
          <a:off x="3623069" y="1874045"/>
          <a:ext cx="1874523" cy="669323"/>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NYE FORRETNINGS-MULIGHETER</a:t>
          </a:r>
        </a:p>
      </dsp:txBody>
      <dsp:txXfrm>
        <a:off x="3623069" y="1874045"/>
        <a:ext cx="1874523" cy="66932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250" cy="488951"/>
          </a:xfrm>
          <a:prstGeom prst="rect">
            <a:avLst/>
          </a:prstGeom>
        </p:spPr>
        <p:txBody>
          <a:bodyPr vert="horz" lIns="91411" tIns="45704" rIns="91411" bIns="45704" rtlCol="0"/>
          <a:lstStyle>
            <a:lvl1pPr algn="l">
              <a:defRPr sz="1200"/>
            </a:lvl1pPr>
          </a:lstStyle>
          <a:p>
            <a:endParaRPr lang="nb-NO"/>
          </a:p>
        </p:txBody>
      </p:sp>
      <p:sp>
        <p:nvSpPr>
          <p:cNvPr id="3" name="Date Placeholder 2"/>
          <p:cNvSpPr>
            <a:spLocks noGrp="1"/>
          </p:cNvSpPr>
          <p:nvPr>
            <p:ph type="dt" sz="quarter" idx="1"/>
          </p:nvPr>
        </p:nvSpPr>
        <p:spPr>
          <a:xfrm>
            <a:off x="3778252" y="0"/>
            <a:ext cx="2889250" cy="488951"/>
          </a:xfrm>
          <a:prstGeom prst="rect">
            <a:avLst/>
          </a:prstGeom>
        </p:spPr>
        <p:txBody>
          <a:bodyPr vert="horz" lIns="91411" tIns="45704" rIns="91411" bIns="45704" rtlCol="0"/>
          <a:lstStyle>
            <a:lvl1pPr algn="r">
              <a:defRPr sz="1200"/>
            </a:lvl1pPr>
          </a:lstStyle>
          <a:p>
            <a:fld id="{1FBC30AD-98FA-4D25-BA9E-1D4A560DE3E2}" type="datetimeFigureOut">
              <a:rPr lang="nb-NO" smtClean="0"/>
              <a:t>24.03.2023</a:t>
            </a:fld>
            <a:endParaRPr lang="nb-NO"/>
          </a:p>
        </p:txBody>
      </p:sp>
      <p:sp>
        <p:nvSpPr>
          <p:cNvPr id="4" name="Footer Placeholder 3"/>
          <p:cNvSpPr>
            <a:spLocks noGrp="1"/>
          </p:cNvSpPr>
          <p:nvPr>
            <p:ph type="ftr" sz="quarter" idx="2"/>
          </p:nvPr>
        </p:nvSpPr>
        <p:spPr>
          <a:xfrm>
            <a:off x="1" y="9264651"/>
            <a:ext cx="2889250" cy="488951"/>
          </a:xfrm>
          <a:prstGeom prst="rect">
            <a:avLst/>
          </a:prstGeom>
        </p:spPr>
        <p:txBody>
          <a:bodyPr vert="horz" lIns="91411" tIns="45704" rIns="91411" bIns="45704" rtlCol="0" anchor="b"/>
          <a:lstStyle>
            <a:lvl1pPr algn="l">
              <a:defRPr sz="1200"/>
            </a:lvl1pPr>
          </a:lstStyle>
          <a:p>
            <a:endParaRPr lang="nb-NO"/>
          </a:p>
        </p:txBody>
      </p:sp>
      <p:sp>
        <p:nvSpPr>
          <p:cNvPr id="5" name="Slide Number Placeholder 4"/>
          <p:cNvSpPr>
            <a:spLocks noGrp="1"/>
          </p:cNvSpPr>
          <p:nvPr>
            <p:ph type="sldNum" sz="quarter" idx="3"/>
          </p:nvPr>
        </p:nvSpPr>
        <p:spPr>
          <a:xfrm>
            <a:off x="3778252" y="9264651"/>
            <a:ext cx="2889250" cy="488951"/>
          </a:xfrm>
          <a:prstGeom prst="rect">
            <a:avLst/>
          </a:prstGeom>
        </p:spPr>
        <p:txBody>
          <a:bodyPr vert="horz" lIns="91411" tIns="45704" rIns="91411" bIns="45704" rtlCol="0" anchor="b"/>
          <a:lstStyle>
            <a:lvl1pPr algn="r">
              <a:defRPr sz="1200"/>
            </a:lvl1pPr>
          </a:lstStyle>
          <a:p>
            <a:fld id="{B33C8A5A-4B7B-4BA4-872B-14C54F0BD12C}" type="slidenum">
              <a:rPr lang="nb-NO" smtClean="0"/>
              <a:t>‹#›</a:t>
            </a:fld>
            <a:endParaRPr lang="nb-NO"/>
          </a:p>
        </p:txBody>
      </p:sp>
    </p:spTree>
    <p:extLst>
      <p:ext uri="{BB962C8B-B14F-4D97-AF65-F5344CB8AC3E}">
        <p14:creationId xmlns:p14="http://schemas.microsoft.com/office/powerpoint/2010/main" val="369715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889938" cy="489374"/>
          </a:xfrm>
          <a:prstGeom prst="rect">
            <a:avLst/>
          </a:prstGeom>
        </p:spPr>
        <p:txBody>
          <a:bodyPr vert="horz" lIns="91411" tIns="45704" rIns="91411" bIns="45704" rtlCol="0"/>
          <a:lstStyle>
            <a:lvl1pPr algn="l">
              <a:defRPr sz="1200"/>
            </a:lvl1pPr>
          </a:lstStyle>
          <a:p>
            <a:endParaRPr lang="en-NO"/>
          </a:p>
        </p:txBody>
      </p:sp>
      <p:sp>
        <p:nvSpPr>
          <p:cNvPr id="3" name="Date Placeholder 2"/>
          <p:cNvSpPr>
            <a:spLocks noGrp="1"/>
          </p:cNvSpPr>
          <p:nvPr>
            <p:ph type="dt" idx="1"/>
          </p:nvPr>
        </p:nvSpPr>
        <p:spPr>
          <a:xfrm>
            <a:off x="3777608" y="0"/>
            <a:ext cx="2889938" cy="489374"/>
          </a:xfrm>
          <a:prstGeom prst="rect">
            <a:avLst/>
          </a:prstGeom>
        </p:spPr>
        <p:txBody>
          <a:bodyPr vert="horz" lIns="91411" tIns="45704" rIns="91411" bIns="45704" rtlCol="0"/>
          <a:lstStyle>
            <a:lvl1pPr algn="r">
              <a:defRPr sz="1200"/>
            </a:lvl1pPr>
          </a:lstStyle>
          <a:p>
            <a:fld id="{33DE7871-D133-B54D-B804-3E10F521446B}" type="datetimeFigureOut">
              <a:rPr lang="en-NO" smtClean="0"/>
              <a:t>03/24/2023</a:t>
            </a:fld>
            <a:endParaRPr lang="en-NO"/>
          </a:p>
        </p:txBody>
      </p:sp>
      <p:sp>
        <p:nvSpPr>
          <p:cNvPr id="4" name="Slide Image Placeholder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11" tIns="45704" rIns="91411" bIns="45704" rtlCol="0" anchor="ctr"/>
          <a:lstStyle/>
          <a:p>
            <a:endParaRPr lang="en-NO"/>
          </a:p>
        </p:txBody>
      </p:sp>
      <p:sp>
        <p:nvSpPr>
          <p:cNvPr id="5" name="Notes Placeholder 4"/>
          <p:cNvSpPr>
            <a:spLocks noGrp="1"/>
          </p:cNvSpPr>
          <p:nvPr>
            <p:ph type="body" sz="quarter" idx="3"/>
          </p:nvPr>
        </p:nvSpPr>
        <p:spPr>
          <a:xfrm>
            <a:off x="666909" y="4693920"/>
            <a:ext cx="5335270" cy="3840480"/>
          </a:xfrm>
          <a:prstGeom prst="rect">
            <a:avLst/>
          </a:prstGeom>
        </p:spPr>
        <p:txBody>
          <a:bodyPr vert="horz" lIns="91411" tIns="45704" rIns="91411" bIns="4570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2" y="9264228"/>
            <a:ext cx="2889938" cy="489373"/>
          </a:xfrm>
          <a:prstGeom prst="rect">
            <a:avLst/>
          </a:prstGeom>
        </p:spPr>
        <p:txBody>
          <a:bodyPr vert="horz" lIns="91411" tIns="45704" rIns="91411" bIns="45704" rtlCol="0" anchor="b"/>
          <a:lstStyle>
            <a:lvl1pPr algn="l">
              <a:defRPr sz="1200"/>
            </a:lvl1pPr>
          </a:lstStyle>
          <a:p>
            <a:endParaRPr lang="en-NO"/>
          </a:p>
        </p:txBody>
      </p:sp>
      <p:sp>
        <p:nvSpPr>
          <p:cNvPr id="7" name="Slide Number Placeholder 6"/>
          <p:cNvSpPr>
            <a:spLocks noGrp="1"/>
          </p:cNvSpPr>
          <p:nvPr>
            <p:ph type="sldNum" sz="quarter" idx="5"/>
          </p:nvPr>
        </p:nvSpPr>
        <p:spPr>
          <a:xfrm>
            <a:off x="3777608" y="9264228"/>
            <a:ext cx="2889938" cy="489373"/>
          </a:xfrm>
          <a:prstGeom prst="rect">
            <a:avLst/>
          </a:prstGeom>
        </p:spPr>
        <p:txBody>
          <a:bodyPr vert="horz" lIns="91411" tIns="45704" rIns="91411" bIns="45704" rtlCol="0" anchor="b"/>
          <a:lstStyle>
            <a:lvl1pPr algn="r">
              <a:defRPr sz="1200"/>
            </a:lvl1pPr>
          </a:lstStyle>
          <a:p>
            <a:fld id="{13E11E69-8F54-A140-AF6D-ACF38EF35B1B}" type="slidenum">
              <a:rPr lang="en-NO" smtClean="0"/>
              <a:t>‹#›</a:t>
            </a:fld>
            <a:endParaRPr lang="en-NO"/>
          </a:p>
        </p:txBody>
      </p:sp>
    </p:spTree>
    <p:extLst>
      <p:ext uri="{BB962C8B-B14F-4D97-AF65-F5344CB8AC3E}">
        <p14:creationId xmlns:p14="http://schemas.microsoft.com/office/powerpoint/2010/main" val="2717968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752FC92D-90B4-4319-831A-4FCA763BB75B}" type="slidenum">
              <a:rPr lang="nb-NO" smtClean="0"/>
              <a:t>2</a:t>
            </a:fld>
            <a:endParaRPr lang="nb-NO"/>
          </a:p>
        </p:txBody>
      </p:sp>
    </p:spTree>
    <p:extLst>
      <p:ext uri="{BB962C8B-B14F-4D97-AF65-F5344CB8AC3E}">
        <p14:creationId xmlns:p14="http://schemas.microsoft.com/office/powerpoint/2010/main" val="3659125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20638" y="-1588"/>
            <a:ext cx="6654801" cy="3744913"/>
          </a:xfrm>
        </p:spPr>
      </p:sp>
      <p:sp>
        <p:nvSpPr>
          <p:cNvPr id="3" name="Plassholder for notater 2"/>
          <p:cNvSpPr>
            <a:spLocks noGrp="1"/>
          </p:cNvSpPr>
          <p:nvPr>
            <p:ph type="body" idx="1"/>
          </p:nvPr>
        </p:nvSpPr>
        <p:spPr>
          <a:xfrm>
            <a:off x="1" y="3743194"/>
            <a:ext cx="6613986" cy="6162483"/>
          </a:xfrm>
        </p:spPr>
        <p:txBody>
          <a:bodyPr/>
          <a:lstStyle/>
          <a:p>
            <a:pPr defTabSz="455051">
              <a:buFont typeface="+mj-lt"/>
              <a:buNone/>
              <a:defRPr/>
            </a:pPr>
            <a:endParaRPr lang="nb-NO" sz="2400" b="1" dirty="0">
              <a:solidFill>
                <a:prstClr val="black"/>
              </a:solidFill>
            </a:endParaRPr>
          </a:p>
        </p:txBody>
      </p:sp>
    </p:spTree>
    <p:extLst>
      <p:ext uri="{BB962C8B-B14F-4D97-AF65-F5344CB8AC3E}">
        <p14:creationId xmlns:p14="http://schemas.microsoft.com/office/powerpoint/2010/main" val="346941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6</a:t>
            </a:fld>
            <a:endParaRPr lang="nb-NO"/>
          </a:p>
        </p:txBody>
      </p:sp>
    </p:spTree>
    <p:extLst>
      <p:ext uri="{BB962C8B-B14F-4D97-AF65-F5344CB8AC3E}">
        <p14:creationId xmlns:p14="http://schemas.microsoft.com/office/powerpoint/2010/main" val="612557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dirty="0">
              <a:latin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panose="02040502050405020303" pitchFamily="18" charset="0"/>
              </a:defRPr>
            </a:lvl1pPr>
            <a:lvl2pPr marL="728223" indent="-280087">
              <a:defRPr sz="1200">
                <a:solidFill>
                  <a:schemeClr val="tx1"/>
                </a:solidFill>
                <a:latin typeface="Georgia" panose="02040502050405020303" pitchFamily="18" charset="0"/>
              </a:defRPr>
            </a:lvl2pPr>
            <a:lvl3pPr marL="1120346" indent="-224070">
              <a:defRPr sz="1200">
                <a:solidFill>
                  <a:schemeClr val="tx1"/>
                </a:solidFill>
                <a:latin typeface="Georgia" panose="02040502050405020303" pitchFamily="18" charset="0"/>
              </a:defRPr>
            </a:lvl3pPr>
            <a:lvl4pPr marL="1568483" indent="-224070">
              <a:defRPr sz="1200">
                <a:solidFill>
                  <a:schemeClr val="tx1"/>
                </a:solidFill>
                <a:latin typeface="Georgia" panose="02040502050405020303" pitchFamily="18" charset="0"/>
              </a:defRPr>
            </a:lvl4pPr>
            <a:lvl5pPr marL="2016622" indent="-224070">
              <a:defRPr sz="1200">
                <a:solidFill>
                  <a:schemeClr val="tx1"/>
                </a:solidFill>
                <a:latin typeface="Georgia" panose="02040502050405020303" pitchFamily="18" charset="0"/>
              </a:defRPr>
            </a:lvl5pPr>
            <a:lvl6pPr marL="2464760" indent="-224070" eaLnBrk="0" fontAlgn="base" hangingPunct="0">
              <a:spcBef>
                <a:spcPct val="0"/>
              </a:spcBef>
              <a:spcAft>
                <a:spcPct val="0"/>
              </a:spcAft>
              <a:defRPr sz="1200">
                <a:solidFill>
                  <a:schemeClr val="tx1"/>
                </a:solidFill>
                <a:latin typeface="Georgia" panose="02040502050405020303" pitchFamily="18" charset="0"/>
              </a:defRPr>
            </a:lvl6pPr>
            <a:lvl7pPr marL="2912899" indent="-224070" eaLnBrk="0" fontAlgn="base" hangingPunct="0">
              <a:spcBef>
                <a:spcPct val="0"/>
              </a:spcBef>
              <a:spcAft>
                <a:spcPct val="0"/>
              </a:spcAft>
              <a:defRPr sz="1200">
                <a:solidFill>
                  <a:schemeClr val="tx1"/>
                </a:solidFill>
                <a:latin typeface="Georgia" panose="02040502050405020303" pitchFamily="18" charset="0"/>
              </a:defRPr>
            </a:lvl7pPr>
            <a:lvl8pPr marL="3361037" indent="-224070" eaLnBrk="0" fontAlgn="base" hangingPunct="0">
              <a:spcBef>
                <a:spcPct val="0"/>
              </a:spcBef>
              <a:spcAft>
                <a:spcPct val="0"/>
              </a:spcAft>
              <a:defRPr sz="1200">
                <a:solidFill>
                  <a:schemeClr val="tx1"/>
                </a:solidFill>
                <a:latin typeface="Georgia" panose="02040502050405020303" pitchFamily="18" charset="0"/>
              </a:defRPr>
            </a:lvl8pPr>
            <a:lvl9pPr marL="3809176" indent="-224070" eaLnBrk="0" fontAlgn="base" hangingPunct="0">
              <a:spcBef>
                <a:spcPct val="0"/>
              </a:spcBef>
              <a:spcAft>
                <a:spcPct val="0"/>
              </a:spcAft>
              <a:defRPr sz="1200">
                <a:solidFill>
                  <a:schemeClr val="tx1"/>
                </a:solidFill>
                <a:latin typeface="Georgia" panose="02040502050405020303" pitchFamily="18" charset="0"/>
              </a:defRPr>
            </a:lvl9pPr>
          </a:lstStyle>
          <a:p>
            <a:pPr defTabSz="896276" fontAlgn="base">
              <a:spcBef>
                <a:spcPct val="0"/>
              </a:spcBef>
              <a:spcAft>
                <a:spcPct val="0"/>
              </a:spcAft>
              <a:defRPr/>
            </a:pPr>
            <a:fld id="{646B8CF8-3495-44E2-A948-C1778B375A55}" type="slidenum">
              <a:rPr lang="en-US" altLang="nb-NO">
                <a:solidFill>
                  <a:srgbClr val="000000"/>
                </a:solidFill>
                <a:latin typeface="Arial" panose="020B0604020202020204" pitchFamily="34" charset="0"/>
              </a:rPr>
              <a:pPr defTabSz="896276" fontAlgn="base">
                <a:spcBef>
                  <a:spcPct val="0"/>
                </a:spcBef>
                <a:spcAft>
                  <a:spcPct val="0"/>
                </a:spcAft>
                <a:defRPr/>
              </a:pPr>
              <a:t>8</a:t>
            </a:fld>
            <a:endParaRPr lang="en-US" altLang="nb-NO">
              <a:solidFill>
                <a:srgbClr val="000000"/>
              </a:solidFill>
              <a:latin typeface="Arial" panose="020B0604020202020204" pitchFamily="34" charset="0"/>
            </a:endParaRPr>
          </a:p>
        </p:txBody>
      </p:sp>
    </p:spTree>
    <p:extLst>
      <p:ext uri="{BB962C8B-B14F-4D97-AF65-F5344CB8AC3E}">
        <p14:creationId xmlns:p14="http://schemas.microsoft.com/office/powerpoint/2010/main" val="411762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0"/>
            <a:ext cx="5534025" cy="3113088"/>
          </a:xfrm>
        </p:spPr>
      </p:sp>
      <p:sp>
        <p:nvSpPr>
          <p:cNvPr id="3" name="Notes Placeholder 2"/>
          <p:cNvSpPr>
            <a:spLocks noGrp="1"/>
          </p:cNvSpPr>
          <p:nvPr>
            <p:ph type="body" idx="1"/>
          </p:nvPr>
        </p:nvSpPr>
        <p:spPr>
          <a:xfrm>
            <a:off x="2" y="3084585"/>
            <a:ext cx="6613984" cy="6821094"/>
          </a:xfrm>
        </p:spPr>
        <p:txBody>
          <a:bodyPr>
            <a:normAutofit/>
          </a:bodyPr>
          <a:lstStyle/>
          <a:p>
            <a:pPr marL="0" indent="0" defTabSz="455051">
              <a:buFontTx/>
              <a:buNone/>
            </a:pPr>
            <a:endParaRPr lang="nb-NO" sz="2000" b="1" dirty="0">
              <a:solidFill>
                <a:prstClr val="black"/>
              </a:solidFill>
              <a:latin typeface="+mj-lt"/>
            </a:endParaRPr>
          </a:p>
        </p:txBody>
      </p:sp>
    </p:spTree>
    <p:extLst>
      <p:ext uri="{BB962C8B-B14F-4D97-AF65-F5344CB8AC3E}">
        <p14:creationId xmlns:p14="http://schemas.microsoft.com/office/powerpoint/2010/main" val="966891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1" indent="-345080">
              <a:lnSpc>
                <a:spcPct val="150000"/>
              </a:lnSpc>
              <a:buFont typeface="Symbol" panose="05050102010706020507" pitchFamily="18" charset="2"/>
              <a:buChar char=""/>
            </a:pPr>
            <a:endParaRPr lang="en-US" dirty="0">
              <a:cs typeface="Calibri"/>
            </a:endParaRPr>
          </a:p>
        </p:txBody>
      </p:sp>
      <p:sp>
        <p:nvSpPr>
          <p:cNvPr id="4" name="Plassholder for lysbildenummer 3"/>
          <p:cNvSpPr>
            <a:spLocks noGrp="1"/>
          </p:cNvSpPr>
          <p:nvPr>
            <p:ph type="sldNum" sz="quarter" idx="5"/>
          </p:nvPr>
        </p:nvSpPr>
        <p:spPr/>
        <p:txBody>
          <a:bodyPr/>
          <a:lstStyle/>
          <a:p>
            <a:fld id="{FE84F755-9131-8344-807A-1E5E6DCD595D}" type="slidenum">
              <a:rPr lang="nb-NO" smtClean="0"/>
              <a:t>13</a:t>
            </a:fld>
            <a:endParaRPr lang="nb-NO"/>
          </a:p>
        </p:txBody>
      </p:sp>
    </p:spTree>
    <p:extLst>
      <p:ext uri="{BB962C8B-B14F-4D97-AF65-F5344CB8AC3E}">
        <p14:creationId xmlns:p14="http://schemas.microsoft.com/office/powerpoint/2010/main" val="1190036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84F755-9131-8344-807A-1E5E6DCD595D}" type="slidenum">
              <a:rPr lang="nb-NO" smtClean="0"/>
              <a:t>14</a:t>
            </a:fld>
            <a:endParaRPr lang="nb-NO"/>
          </a:p>
        </p:txBody>
      </p:sp>
    </p:spTree>
    <p:extLst>
      <p:ext uri="{BB962C8B-B14F-4D97-AF65-F5344CB8AC3E}">
        <p14:creationId xmlns:p14="http://schemas.microsoft.com/office/powerpoint/2010/main" val="336869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D3E10AA6-FB05-4A99-A181-D1EF3D6981B4}" type="slidenum">
              <a:rPr lang="nb-NO" smtClean="0"/>
              <a:pPr/>
              <a:t>17</a:t>
            </a:fld>
            <a:endParaRPr lang="nb-NO"/>
          </a:p>
        </p:txBody>
      </p:sp>
    </p:spTree>
    <p:extLst>
      <p:ext uri="{BB962C8B-B14F-4D97-AF65-F5344CB8AC3E}">
        <p14:creationId xmlns:p14="http://schemas.microsoft.com/office/powerpoint/2010/main" val="537774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100000">
              <a:srgbClr val="B6DEE1"/>
            </a:gs>
            <a:gs pos="0">
              <a:schemeClr val="accent5">
                <a:lumMod val="0"/>
                <a:lumOff val="10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D2B7-55F2-6F4D-BDAE-EFAC8D8B2C2A}"/>
              </a:ext>
            </a:extLst>
          </p:cNvPr>
          <p:cNvSpPr>
            <a:spLocks noGrp="1"/>
          </p:cNvSpPr>
          <p:nvPr>
            <p:ph type="title"/>
          </p:nvPr>
        </p:nvSpPr>
        <p:spPr>
          <a:xfrm>
            <a:off x="831850" y="1603376"/>
            <a:ext cx="7321550" cy="2852737"/>
          </a:xfrm>
          <a:prstGeom prst="rect">
            <a:avLst/>
          </a:prstGeo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4D8816D-1FF4-8E4D-95F2-E2D57F3639DE}"/>
              </a:ext>
            </a:extLst>
          </p:cNvPr>
          <p:cNvSpPr>
            <a:spLocks noGrp="1"/>
          </p:cNvSpPr>
          <p:nvPr>
            <p:ph type="body" idx="1"/>
          </p:nvPr>
        </p:nvSpPr>
        <p:spPr>
          <a:xfrm>
            <a:off x="831850" y="4589463"/>
            <a:ext cx="732155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79C25A-3BD1-5345-A9F4-74BFE4E6C19E}"/>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5" name="Footer Placeholder 4">
            <a:extLst>
              <a:ext uri="{FF2B5EF4-FFF2-40B4-BE49-F238E27FC236}">
                <a16:creationId xmlns:a16="http://schemas.microsoft.com/office/drawing/2014/main" id="{FDF24886-01A3-734C-A8D4-8C0EE8CE3B17}"/>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EE5DF4E6-0C1C-6547-B8A7-8225CF085106}"/>
              </a:ext>
            </a:extLst>
          </p:cNvPr>
          <p:cNvSpPr>
            <a:spLocks noGrp="1"/>
          </p:cNvSpPr>
          <p:nvPr>
            <p:ph type="sldNum" sz="quarter" idx="12"/>
          </p:nvPr>
        </p:nvSpPr>
        <p:spPr/>
        <p:txBody>
          <a:bodyPr/>
          <a:lstStyle/>
          <a:p>
            <a:fld id="{861F572F-816C-094E-9D67-416372B05FD5}" type="slidenum">
              <a:rPr lang="en-NO" smtClean="0"/>
              <a:t>‹#›</a:t>
            </a:fld>
            <a:endParaRPr lang="en-NO"/>
          </a:p>
        </p:txBody>
      </p:sp>
      <p:cxnSp>
        <p:nvCxnSpPr>
          <p:cNvPr id="8" name="Straight Connector 7">
            <a:extLst>
              <a:ext uri="{FF2B5EF4-FFF2-40B4-BE49-F238E27FC236}">
                <a16:creationId xmlns:a16="http://schemas.microsoft.com/office/drawing/2014/main" id="{05E3B195-C7F1-9D42-BAA4-A02109B461D4}"/>
              </a:ext>
            </a:extLst>
          </p:cNvPr>
          <p:cNvCxnSpPr>
            <a:cxnSpLocks/>
          </p:cNvCxnSpPr>
          <p:nvPr userDrawn="1"/>
        </p:nvCxnSpPr>
        <p:spPr>
          <a:xfrm>
            <a:off x="0" y="4516821"/>
            <a:ext cx="8153400" cy="0"/>
          </a:xfrm>
          <a:prstGeom prst="line">
            <a:avLst/>
          </a:prstGeom>
          <a:ln w="22225" cap="rnd" cmpd="sng" algn="ctr">
            <a:solidFill>
              <a:schemeClr val="tx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9496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Bullet_stor_venstre">
    <p:spTree>
      <p:nvGrpSpPr>
        <p:cNvPr id="1" name=""/>
        <p:cNvGrpSpPr/>
        <p:nvPr/>
      </p:nvGrpSpPr>
      <p:grpSpPr>
        <a:xfrm>
          <a:off x="0" y="0"/>
          <a:ext cx="0" cy="0"/>
          <a:chOff x="0" y="0"/>
          <a:chExt cx="0" cy="0"/>
        </a:xfrm>
      </p:grpSpPr>
      <p:pic>
        <p:nvPicPr>
          <p:cNvPr id="9" name="Plassholder for innhold 7" descr="bg.jpg"/>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rcRect/>
          <a:stretch>
            <a:fillRect/>
          </a:stretch>
        </p:blipFill>
        <p:spPr bwMode="auto">
          <a:xfrm rot="10800000">
            <a:off x="0" y="3429"/>
            <a:ext cx="12192000" cy="6866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pic>
      <p:sp>
        <p:nvSpPr>
          <p:cNvPr id="12" name="Tittel 6"/>
          <p:cNvSpPr>
            <a:spLocks noGrp="1"/>
          </p:cNvSpPr>
          <p:nvPr>
            <p:ph type="title"/>
          </p:nvPr>
        </p:nvSpPr>
        <p:spPr>
          <a:xfrm>
            <a:off x="719403" y="548680"/>
            <a:ext cx="10753195" cy="961813"/>
          </a:xfrm>
          <a:prstGeom prst="rect">
            <a:avLst/>
          </a:prstGeom>
        </p:spPr>
        <p:txBody>
          <a:bodyPr anchor="ctr" anchorCtr="0"/>
          <a:lstStyle>
            <a:lvl1pPr algn="l">
              <a:spcBef>
                <a:spcPts val="800"/>
              </a:spcBef>
              <a:buClr>
                <a:schemeClr val="accent6"/>
              </a:buClr>
              <a:defRPr sz="3200">
                <a:solidFill>
                  <a:srgbClr val="007272"/>
                </a:solidFill>
                <a:latin typeface="Segoe UI"/>
                <a:cs typeface="Segoe UI"/>
              </a:defRPr>
            </a:lvl1pPr>
          </a:lstStyle>
          <a:p>
            <a:r>
              <a:rPr lang="nb-NO" dirty="0"/>
              <a:t>Klikk for å redigere tittelstil</a:t>
            </a:r>
          </a:p>
        </p:txBody>
      </p:sp>
      <p:sp>
        <p:nvSpPr>
          <p:cNvPr id="4" name="Content Placeholder 2"/>
          <p:cNvSpPr>
            <a:spLocks noGrp="1"/>
          </p:cNvSpPr>
          <p:nvPr>
            <p:ph idx="1"/>
          </p:nvPr>
        </p:nvSpPr>
        <p:spPr>
          <a:xfrm>
            <a:off x="719403" y="1700808"/>
            <a:ext cx="5280587" cy="4608512"/>
          </a:xfrm>
          <a:prstGeom prst="rect">
            <a:avLst/>
          </a:prstGeom>
        </p:spPr>
        <p:txBody>
          <a:bodyPr wrap="square" lIns="0" tIns="0" rIns="0" bIns="0" anchor="t" anchorCtr="0">
            <a:noAutofit/>
          </a:bodyPr>
          <a:lstStyle>
            <a:lvl1pPr marL="345591" indent="-287993">
              <a:lnSpc>
                <a:spcPct val="100000"/>
              </a:lnSpc>
              <a:spcBef>
                <a:spcPts val="933"/>
              </a:spcBef>
              <a:spcAft>
                <a:spcPts val="0"/>
              </a:spcAft>
              <a:buClr>
                <a:schemeClr val="accent6"/>
              </a:buClr>
              <a:buSzPct val="110000"/>
              <a:buFont typeface="Arial"/>
              <a:buChar char="•"/>
              <a:defRPr sz="2133" baseline="0">
                <a:solidFill>
                  <a:srgbClr val="007272"/>
                </a:solidFill>
                <a:latin typeface="Segoe UI"/>
              </a:defRPr>
            </a:lvl1pPr>
            <a:lvl2pPr marL="959976" indent="-287993">
              <a:lnSpc>
                <a:spcPct val="100000"/>
              </a:lnSpc>
              <a:spcBef>
                <a:spcPts val="933"/>
              </a:spcBef>
              <a:spcAft>
                <a:spcPts val="0"/>
              </a:spcAft>
              <a:buClr>
                <a:schemeClr val="accent6"/>
              </a:buClr>
              <a:buSzPct val="110000"/>
              <a:buFont typeface="Arial"/>
              <a:buChar char="•"/>
              <a:defRPr sz="1600">
                <a:solidFill>
                  <a:srgbClr val="007272"/>
                </a:solidFill>
                <a:latin typeface="Segoe UI"/>
              </a:defRPr>
            </a:lvl2pPr>
            <a:lvl3pPr marL="1439964" indent="-287993">
              <a:lnSpc>
                <a:spcPct val="100000"/>
              </a:lnSpc>
              <a:spcBef>
                <a:spcPts val="933"/>
              </a:spcBef>
              <a:spcAft>
                <a:spcPts val="0"/>
              </a:spcAft>
              <a:buClr>
                <a:schemeClr val="accent6"/>
              </a:buClr>
              <a:buSzPct val="110000"/>
              <a:buFont typeface="Arial"/>
              <a:buChar char="•"/>
              <a:tabLst>
                <a:tab pos="1928696" algn="l"/>
              </a:tabLst>
              <a:defRPr sz="1333">
                <a:solidFill>
                  <a:srgbClr val="007272"/>
                </a:solidFill>
                <a:latin typeface="Segoe UI"/>
              </a:defRPr>
            </a:lvl3pPr>
            <a:lvl4pPr marL="2357294" indent="-465588">
              <a:lnSpc>
                <a:spcPct val="100000"/>
              </a:lnSpc>
              <a:spcBef>
                <a:spcPts val="1333"/>
              </a:spcBef>
              <a:spcAft>
                <a:spcPts val="0"/>
              </a:spcAft>
              <a:buSzPct val="125000"/>
              <a:buFont typeface="Wingdings" charset="2"/>
              <a:buChar char="§"/>
              <a:defRPr sz="1867"/>
            </a:lvl4pPr>
            <a:lvl5pPr marL="2857327" indent="-465588">
              <a:lnSpc>
                <a:spcPct val="100000"/>
              </a:lnSpc>
              <a:spcBef>
                <a:spcPts val="1333"/>
              </a:spcBef>
              <a:spcAft>
                <a:spcPts val="0"/>
              </a:spcAft>
              <a:buSzPct val="125000"/>
              <a:buFont typeface="Wingdings" charset="2"/>
              <a:buChar char="§"/>
              <a:defRPr sz="1600"/>
            </a:lvl5pPr>
            <a:lvl6pPr>
              <a:defRPr sz="1867"/>
            </a:lvl6pPr>
            <a:lvl7pPr>
              <a:defRPr sz="1867"/>
            </a:lvl7pPr>
            <a:lvl8pPr>
              <a:defRPr sz="1867"/>
            </a:lvl8pPr>
            <a:lvl9pPr>
              <a:defRPr sz="1867"/>
            </a:lvl9pPr>
          </a:lstStyle>
          <a:p>
            <a:pPr lvl="0"/>
            <a:r>
              <a:rPr lang="nb-NO" dirty="0"/>
              <a:t>Klikk for å redigere tekststiler i malen</a:t>
            </a:r>
          </a:p>
          <a:p>
            <a:pPr lvl="1"/>
            <a:r>
              <a:rPr lang="nb-NO" dirty="0"/>
              <a:t>Andre nivå</a:t>
            </a:r>
          </a:p>
          <a:p>
            <a:pPr lvl="2"/>
            <a:r>
              <a:rPr lang="nb-NO" dirty="0"/>
              <a:t>Tredje nivå</a:t>
            </a:r>
          </a:p>
        </p:txBody>
      </p:sp>
      <p:sp>
        <p:nvSpPr>
          <p:cNvPr id="5" name="Content Placeholder 2"/>
          <p:cNvSpPr>
            <a:spLocks noGrp="1"/>
          </p:cNvSpPr>
          <p:nvPr>
            <p:ph idx="10"/>
          </p:nvPr>
        </p:nvSpPr>
        <p:spPr>
          <a:xfrm>
            <a:off x="6192011" y="1700808"/>
            <a:ext cx="5280587" cy="4608512"/>
          </a:xfrm>
          <a:prstGeom prst="rect">
            <a:avLst/>
          </a:prstGeom>
        </p:spPr>
        <p:txBody>
          <a:bodyPr wrap="square" lIns="0" tIns="0" rIns="0" bIns="0" anchor="t" anchorCtr="0">
            <a:noAutofit/>
          </a:bodyPr>
          <a:lstStyle>
            <a:lvl1pPr marL="345591" indent="-287993">
              <a:lnSpc>
                <a:spcPct val="100000"/>
              </a:lnSpc>
              <a:spcBef>
                <a:spcPts val="933"/>
              </a:spcBef>
              <a:spcAft>
                <a:spcPts val="0"/>
              </a:spcAft>
              <a:buClr>
                <a:schemeClr val="accent6"/>
              </a:buClr>
              <a:buSzPct val="110000"/>
              <a:buFont typeface="Arial"/>
              <a:buChar char="•"/>
              <a:defRPr sz="2133" baseline="0">
                <a:solidFill>
                  <a:srgbClr val="007272"/>
                </a:solidFill>
                <a:latin typeface="Segoe UI"/>
              </a:defRPr>
            </a:lvl1pPr>
            <a:lvl2pPr marL="959976" indent="-287993">
              <a:lnSpc>
                <a:spcPct val="100000"/>
              </a:lnSpc>
              <a:spcBef>
                <a:spcPts val="933"/>
              </a:spcBef>
              <a:spcAft>
                <a:spcPts val="0"/>
              </a:spcAft>
              <a:buClr>
                <a:schemeClr val="accent6"/>
              </a:buClr>
              <a:buSzPct val="110000"/>
              <a:buFont typeface="Arial"/>
              <a:buChar char="•"/>
              <a:defRPr sz="1600">
                <a:solidFill>
                  <a:srgbClr val="007272"/>
                </a:solidFill>
                <a:latin typeface="Segoe UI"/>
              </a:defRPr>
            </a:lvl2pPr>
            <a:lvl3pPr marL="1439964" indent="-287993">
              <a:lnSpc>
                <a:spcPct val="100000"/>
              </a:lnSpc>
              <a:spcBef>
                <a:spcPts val="933"/>
              </a:spcBef>
              <a:spcAft>
                <a:spcPts val="0"/>
              </a:spcAft>
              <a:buClr>
                <a:schemeClr val="accent6"/>
              </a:buClr>
              <a:buSzPct val="110000"/>
              <a:buFont typeface="Arial"/>
              <a:buChar char="•"/>
              <a:tabLst>
                <a:tab pos="1928696" algn="l"/>
              </a:tabLst>
              <a:defRPr sz="1333">
                <a:solidFill>
                  <a:srgbClr val="007272"/>
                </a:solidFill>
                <a:latin typeface="Segoe UI"/>
              </a:defRPr>
            </a:lvl3pPr>
            <a:lvl4pPr marL="2357294" indent="-465588">
              <a:lnSpc>
                <a:spcPct val="100000"/>
              </a:lnSpc>
              <a:spcBef>
                <a:spcPts val="1333"/>
              </a:spcBef>
              <a:spcAft>
                <a:spcPts val="0"/>
              </a:spcAft>
              <a:buSzPct val="125000"/>
              <a:buFont typeface="Wingdings" charset="2"/>
              <a:buChar char="§"/>
              <a:defRPr sz="1867"/>
            </a:lvl4pPr>
            <a:lvl5pPr marL="2857327" indent="-465588">
              <a:lnSpc>
                <a:spcPct val="100000"/>
              </a:lnSpc>
              <a:spcBef>
                <a:spcPts val="1333"/>
              </a:spcBef>
              <a:spcAft>
                <a:spcPts val="0"/>
              </a:spcAft>
              <a:buSzPct val="125000"/>
              <a:buFont typeface="Wingdings" charset="2"/>
              <a:buChar char="§"/>
              <a:defRPr sz="1600"/>
            </a:lvl5pPr>
            <a:lvl6pPr>
              <a:defRPr sz="1867"/>
            </a:lvl6pPr>
            <a:lvl7pPr>
              <a:defRPr sz="1867"/>
            </a:lvl7pPr>
            <a:lvl8pPr>
              <a:defRPr sz="1867"/>
            </a:lvl8pPr>
            <a:lvl9pPr>
              <a:defRPr sz="1867"/>
            </a:lvl9pPr>
          </a:lstStyle>
          <a:p>
            <a:pPr lvl="0"/>
            <a:r>
              <a:rPr lang="nb-NO" dirty="0"/>
              <a:t>Klikk for å redigere tekststiler i malen</a:t>
            </a:r>
          </a:p>
          <a:p>
            <a:pPr lvl="1"/>
            <a:r>
              <a:rPr lang="nb-NO" dirty="0"/>
              <a:t>Andre nivå</a:t>
            </a:r>
          </a:p>
          <a:p>
            <a:pPr lvl="2"/>
            <a:r>
              <a:rPr lang="nb-NO" dirty="0"/>
              <a:t>Tredje nivå</a:t>
            </a:r>
          </a:p>
        </p:txBody>
      </p:sp>
      <p:pic>
        <p:nvPicPr>
          <p:cNvPr id="8" name="Bilde 7" descr="PPT_DNB_NY_NewDeal_LOGO_wq.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11057165" y="616176"/>
            <a:ext cx="830864" cy="796600"/>
          </a:xfrm>
          <a:prstGeom prst="rect">
            <a:avLst/>
          </a:prstGeom>
        </p:spPr>
      </p:pic>
    </p:spTree>
    <p:extLst>
      <p:ext uri="{BB962C8B-B14F-4D97-AF65-F5344CB8AC3E}">
        <p14:creationId xmlns:p14="http://schemas.microsoft.com/office/powerpoint/2010/main" val="2082019308"/>
      </p:ext>
    </p:extLst>
  </p:cSld>
  <p:clrMapOvr>
    <a:masterClrMapping/>
  </p:clrMapOvr>
  <p:transition spd="med"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sktside_1 spalt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18" y="2118"/>
                        <a:ext cx="2116" cy="2116"/>
                      </a:xfrm>
                      <a:prstGeom prst="rect">
                        <a:avLst/>
                      </a:prstGeom>
                    </p:spPr>
                  </p:pic>
                </p:oleObj>
              </mc:Fallback>
            </mc:AlternateContent>
          </a:graphicData>
        </a:graphic>
      </p:graphicFrame>
    </p:spTree>
    <p:extLst>
      <p:ext uri="{BB962C8B-B14F-4D97-AF65-F5344CB8AC3E}">
        <p14:creationId xmlns:p14="http://schemas.microsoft.com/office/powerpoint/2010/main" val="1416881588"/>
      </p:ext>
    </p:extLst>
  </p:cSld>
  <p:clrMapOvr>
    <a:masterClrMapping/>
  </p:clrMapOvr>
  <p:transition spd="med"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nb-NO"/>
              <a:t>Klikk for å redigere tittelstil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4A5687BE-C9D7-4F54-A745-D158DDE42843}" type="datetimeFigureOut">
              <a:rPr lang="nb-NO" smtClean="0"/>
              <a:t>24.03.2023</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9F73F823-1A15-4B24-AB19-BEF6695C5D19}" type="slidenum">
              <a:rPr lang="nb-NO" smtClean="0"/>
              <a:t>‹#›</a:t>
            </a:fld>
            <a:endParaRPr lang="nb-NO"/>
          </a:p>
        </p:txBody>
      </p:sp>
    </p:spTree>
    <p:extLst>
      <p:ext uri="{BB962C8B-B14F-4D97-AF65-F5344CB8AC3E}">
        <p14:creationId xmlns:p14="http://schemas.microsoft.com/office/powerpoint/2010/main" val="767408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7" name="Date Placeholder 2"/>
          <p:cNvSpPr>
            <a:spLocks noGrp="1"/>
          </p:cNvSpPr>
          <p:nvPr>
            <p:ph type="dt" sz="half" idx="10"/>
          </p:nvPr>
        </p:nvSpPr>
        <p:spPr/>
        <p:txBody>
          <a:bodyPr/>
          <a:lstStyle/>
          <a:p>
            <a:fld id="{4A5687BE-C9D7-4F54-A745-D158DDE42843}" type="datetimeFigureOut">
              <a:rPr lang="nb-NO" smtClean="0"/>
              <a:t>24.03.2023</a:t>
            </a:fld>
            <a:endParaRPr lang="nb-NO"/>
          </a:p>
        </p:txBody>
      </p:sp>
      <p:sp>
        <p:nvSpPr>
          <p:cNvPr id="5" name="Footer Placeholder 3"/>
          <p:cNvSpPr>
            <a:spLocks noGrp="1"/>
          </p:cNvSpPr>
          <p:nvPr>
            <p:ph type="ftr" sz="quarter" idx="11"/>
          </p:nvPr>
        </p:nvSpPr>
        <p:spPr/>
        <p:txBody>
          <a:bodyPr/>
          <a:lstStyle/>
          <a:p>
            <a:endParaRPr lang="nb-NO"/>
          </a:p>
        </p:txBody>
      </p:sp>
      <p:sp>
        <p:nvSpPr>
          <p:cNvPr id="6" name="Slide Number Placeholder 4"/>
          <p:cNvSpPr>
            <a:spLocks noGrp="1"/>
          </p:cNvSpPr>
          <p:nvPr>
            <p:ph type="sldNum" sz="quarter" idx="12"/>
          </p:nvPr>
        </p:nvSpPr>
        <p:spPr/>
        <p:txBody>
          <a:bodyPr/>
          <a:lstStyle/>
          <a:p>
            <a:fld id="{9F73F823-1A15-4B24-AB19-BEF6695C5D19}" type="slidenum">
              <a:rPr lang="nb-NO" smtClean="0"/>
              <a:t>‹#›</a:t>
            </a:fld>
            <a:endParaRPr lang="nb-NO"/>
          </a:p>
        </p:txBody>
      </p:sp>
    </p:spTree>
    <p:extLst>
      <p:ext uri="{BB962C8B-B14F-4D97-AF65-F5344CB8AC3E}">
        <p14:creationId xmlns:p14="http://schemas.microsoft.com/office/powerpoint/2010/main" val="1117271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A5687BE-C9D7-4F54-A745-D158DDE42843}" type="datetimeFigureOut">
              <a:rPr lang="nb-NO" smtClean="0"/>
              <a:t>24.03.2023</a:t>
            </a:fld>
            <a:endParaRPr lang="nb-NO"/>
          </a:p>
        </p:txBody>
      </p:sp>
      <p:sp>
        <p:nvSpPr>
          <p:cNvPr id="5" name="Footer Placeholder 2"/>
          <p:cNvSpPr>
            <a:spLocks noGrp="1"/>
          </p:cNvSpPr>
          <p:nvPr>
            <p:ph type="ftr" sz="quarter" idx="11"/>
          </p:nvPr>
        </p:nvSpPr>
        <p:spPr/>
        <p:txBody>
          <a:bodyPr/>
          <a:lstStyle/>
          <a:p>
            <a:endParaRPr lang="nb-NO"/>
          </a:p>
        </p:txBody>
      </p:sp>
      <p:sp>
        <p:nvSpPr>
          <p:cNvPr id="6" name="Slide Number Placeholder 3"/>
          <p:cNvSpPr>
            <a:spLocks noGrp="1"/>
          </p:cNvSpPr>
          <p:nvPr>
            <p:ph type="sldNum" sz="quarter" idx="12"/>
          </p:nvPr>
        </p:nvSpPr>
        <p:spPr/>
        <p:txBody>
          <a:bodyPr/>
          <a:lstStyle/>
          <a:p>
            <a:fld id="{9F73F823-1A15-4B24-AB19-BEF6695C5D19}" type="slidenum">
              <a:rPr lang="nb-NO" smtClean="0"/>
              <a:t>‹#›</a:t>
            </a:fld>
            <a:endParaRPr lang="nb-NO"/>
          </a:p>
        </p:txBody>
      </p:sp>
    </p:spTree>
    <p:extLst>
      <p:ext uri="{BB962C8B-B14F-4D97-AF65-F5344CB8AC3E}">
        <p14:creationId xmlns:p14="http://schemas.microsoft.com/office/powerpoint/2010/main" val="3564613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42BF3F-1214-43E4-B623-CF3E9C69C4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1752"/>
            <a:ext cx="12192001" cy="47625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57AAE1B5-F95E-438B-8AB6-1E9BF3DD323B}"/>
              </a:ext>
            </a:extLst>
          </p:cNvPr>
          <p:cNvPicPr>
            <a:picLocks noChangeAspect="1"/>
          </p:cNvPicPr>
          <p:nvPr userDrawn="1"/>
        </p:nvPicPr>
        <p:blipFill>
          <a:blip r:embed="rId3" cstate="hqprint">
            <a:alphaModFix amt="35000"/>
            <a:extLst>
              <a:ext uri="{28A0092B-C50C-407E-A947-70E740481C1C}">
                <a14:useLocalDpi xmlns:a14="http://schemas.microsoft.com/office/drawing/2010/main" val="0"/>
              </a:ext>
            </a:extLst>
          </a:blip>
          <a:stretch>
            <a:fillRect/>
          </a:stretch>
        </p:blipFill>
        <p:spPr>
          <a:xfrm>
            <a:off x="11100989" y="120708"/>
            <a:ext cx="965348" cy="307778"/>
          </a:xfrm>
          <a:prstGeom prst="rect">
            <a:avLst/>
          </a:prstGeom>
        </p:spPr>
      </p:pic>
      <p:sp>
        <p:nvSpPr>
          <p:cNvPr id="10" name="Text Placeholder 2">
            <a:extLst>
              <a:ext uri="{FF2B5EF4-FFF2-40B4-BE49-F238E27FC236}">
                <a16:creationId xmlns:a16="http://schemas.microsoft.com/office/drawing/2014/main" id="{8D65F257-77B1-46E6-B009-97A7F0A0964C}"/>
              </a:ext>
            </a:extLst>
          </p:cNvPr>
          <p:cNvSpPr>
            <a:spLocks noGrp="1"/>
          </p:cNvSpPr>
          <p:nvPr>
            <p:ph type="body" idx="1"/>
          </p:nvPr>
        </p:nvSpPr>
        <p:spPr>
          <a:xfrm>
            <a:off x="209884" y="6024234"/>
            <a:ext cx="8866939" cy="307777"/>
          </a:xfrm>
        </p:spPr>
        <p:txBody>
          <a:bodyPr>
            <a:normAutofit/>
          </a:bodyPr>
          <a:lstStyle>
            <a:lvl1pPr marL="0" indent="0">
              <a:buNone/>
              <a:defRPr sz="1400">
                <a:solidFill>
                  <a:schemeClr val="tx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509544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2462-B965-E444-BAB9-2E6662E3EB0B}"/>
              </a:ext>
            </a:extLst>
          </p:cNvPr>
          <p:cNvSpPr>
            <a:spLocks noGrp="1"/>
          </p:cNvSpPr>
          <p:nvPr>
            <p:ph type="title"/>
          </p:nvPr>
        </p:nvSpPr>
        <p:spPr/>
        <p:txBody>
          <a:bodyPr>
            <a:normAutofit/>
          </a:bodyPr>
          <a:lstStyle>
            <a:lvl1pPr>
              <a:defRPr sz="36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81D8FE31-1560-3145-A492-B9DE24D407A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72FA3428-E1ED-8842-83E2-FA1E38281952}"/>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5" name="Footer Placeholder 4">
            <a:extLst>
              <a:ext uri="{FF2B5EF4-FFF2-40B4-BE49-F238E27FC236}">
                <a16:creationId xmlns:a16="http://schemas.microsoft.com/office/drawing/2014/main" id="{7C16C162-4031-394C-943C-92669AB2D63C}"/>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7D48B9BD-9720-9541-ACAB-581B7E08DBE4}"/>
              </a:ext>
            </a:extLst>
          </p:cNvPr>
          <p:cNvSpPr>
            <a:spLocks noGrp="1"/>
          </p:cNvSpPr>
          <p:nvPr>
            <p:ph type="sldNum" sz="quarter" idx="12"/>
          </p:nvPr>
        </p:nvSpPr>
        <p:spPr/>
        <p:txBody>
          <a:bodyPr/>
          <a:lstStyle/>
          <a:p>
            <a:fld id="{861F572F-816C-094E-9D67-416372B05FD5}" type="slidenum">
              <a:rPr lang="en-NO" smtClean="0"/>
              <a:t>‹#›</a:t>
            </a:fld>
            <a:endParaRPr lang="en-NO"/>
          </a:p>
        </p:txBody>
      </p:sp>
    </p:spTree>
    <p:extLst>
      <p:ext uri="{BB962C8B-B14F-4D97-AF65-F5344CB8AC3E}">
        <p14:creationId xmlns:p14="http://schemas.microsoft.com/office/powerpoint/2010/main" val="2882435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EA72-9F79-2943-A86B-8A6550AE0A4A}"/>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4EA77AB6-8BDC-2F42-81B8-190790EF42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F624A739-B10E-ED47-9172-94C09F31E3D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E2D3F625-DCD9-DF4E-B6CC-9E6BB1249114}"/>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6" name="Footer Placeholder 5">
            <a:extLst>
              <a:ext uri="{FF2B5EF4-FFF2-40B4-BE49-F238E27FC236}">
                <a16:creationId xmlns:a16="http://schemas.microsoft.com/office/drawing/2014/main" id="{D9999A14-23EB-2746-B4E8-7DB960C87B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F7415D9-D2A6-1D4C-927E-4232290254E2}"/>
              </a:ext>
            </a:extLst>
          </p:cNvPr>
          <p:cNvSpPr>
            <a:spLocks noGrp="1"/>
          </p:cNvSpPr>
          <p:nvPr>
            <p:ph type="sldNum" sz="quarter" idx="12"/>
          </p:nvPr>
        </p:nvSpPr>
        <p:spPr/>
        <p:txBody>
          <a:bodyPr/>
          <a:lstStyle/>
          <a:p>
            <a:fld id="{861F572F-816C-094E-9D67-416372B05FD5}" type="slidenum">
              <a:rPr lang="en-NO" smtClean="0"/>
              <a:t>‹#›</a:t>
            </a:fld>
            <a:endParaRPr lang="en-NO"/>
          </a:p>
        </p:txBody>
      </p:sp>
    </p:spTree>
    <p:extLst>
      <p:ext uri="{BB962C8B-B14F-4D97-AF65-F5344CB8AC3E}">
        <p14:creationId xmlns:p14="http://schemas.microsoft.com/office/powerpoint/2010/main" val="3187121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27E9-2305-EC42-B1A6-B67ECD470FDA}"/>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FAD440B2-911E-1C44-AF31-689D29770414}"/>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4" name="Footer Placeholder 3">
            <a:extLst>
              <a:ext uri="{FF2B5EF4-FFF2-40B4-BE49-F238E27FC236}">
                <a16:creationId xmlns:a16="http://schemas.microsoft.com/office/drawing/2014/main" id="{53894F85-0594-594C-9273-33EC50C7C805}"/>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E5EB8B0D-450B-B74C-99C7-AB551CD434F0}"/>
              </a:ext>
            </a:extLst>
          </p:cNvPr>
          <p:cNvSpPr>
            <a:spLocks noGrp="1"/>
          </p:cNvSpPr>
          <p:nvPr>
            <p:ph type="sldNum" sz="quarter" idx="12"/>
          </p:nvPr>
        </p:nvSpPr>
        <p:spPr/>
        <p:txBody>
          <a:bodyPr/>
          <a:lstStyle/>
          <a:p>
            <a:fld id="{861F572F-816C-094E-9D67-416372B05FD5}" type="slidenum">
              <a:rPr lang="en-NO" smtClean="0"/>
              <a:t>‹#›</a:t>
            </a:fld>
            <a:endParaRPr lang="en-NO"/>
          </a:p>
        </p:txBody>
      </p:sp>
    </p:spTree>
    <p:extLst>
      <p:ext uri="{BB962C8B-B14F-4D97-AF65-F5344CB8AC3E}">
        <p14:creationId xmlns:p14="http://schemas.microsoft.com/office/powerpoint/2010/main" val="2028467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4504A-29EA-BE44-8C74-9691C7253722}"/>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3" name="Footer Placeholder 2">
            <a:extLst>
              <a:ext uri="{FF2B5EF4-FFF2-40B4-BE49-F238E27FC236}">
                <a16:creationId xmlns:a16="http://schemas.microsoft.com/office/drawing/2014/main" id="{560B337D-E799-154C-9E6E-29B7F09D959C}"/>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55B1F01B-DDAB-0946-AA26-2BEA67B55D4B}"/>
              </a:ext>
            </a:extLst>
          </p:cNvPr>
          <p:cNvSpPr>
            <a:spLocks noGrp="1"/>
          </p:cNvSpPr>
          <p:nvPr>
            <p:ph type="sldNum" sz="quarter" idx="12"/>
          </p:nvPr>
        </p:nvSpPr>
        <p:spPr/>
        <p:txBody>
          <a:bodyPr/>
          <a:lstStyle/>
          <a:p>
            <a:fld id="{861F572F-816C-094E-9D67-416372B05FD5}" type="slidenum">
              <a:rPr lang="en-NO" smtClean="0"/>
              <a:t>‹#›</a:t>
            </a:fld>
            <a:endParaRPr lang="en-NO"/>
          </a:p>
        </p:txBody>
      </p:sp>
    </p:spTree>
    <p:extLst>
      <p:ext uri="{BB962C8B-B14F-4D97-AF65-F5344CB8AC3E}">
        <p14:creationId xmlns:p14="http://schemas.microsoft.com/office/powerpoint/2010/main" val="3158959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100000">
              <a:srgbClr val="B6DEE1"/>
            </a:gs>
            <a:gs pos="0">
              <a:schemeClr val="accent5">
                <a:lumMod val="0"/>
                <a:lumOff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D2B7-55F2-6F4D-BDAE-EFAC8D8B2C2A}"/>
              </a:ext>
            </a:extLst>
          </p:cNvPr>
          <p:cNvSpPr>
            <a:spLocks noGrp="1"/>
          </p:cNvSpPr>
          <p:nvPr>
            <p:ph type="title"/>
          </p:nvPr>
        </p:nvSpPr>
        <p:spPr>
          <a:xfrm>
            <a:off x="6421528" y="1603376"/>
            <a:ext cx="4932271" cy="2852737"/>
          </a:xfrm>
          <a:prstGeom prst="rect">
            <a:avLst/>
          </a:prstGeo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4D8816D-1FF4-8E4D-95F2-E2D57F3639DE}"/>
              </a:ext>
            </a:extLst>
          </p:cNvPr>
          <p:cNvSpPr>
            <a:spLocks noGrp="1"/>
          </p:cNvSpPr>
          <p:nvPr>
            <p:ph type="body" idx="1"/>
          </p:nvPr>
        </p:nvSpPr>
        <p:spPr>
          <a:xfrm>
            <a:off x="6421528" y="4589463"/>
            <a:ext cx="4932271"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79C25A-3BD1-5345-A9F4-74BFE4E6C19E}"/>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5" name="Footer Placeholder 4">
            <a:extLst>
              <a:ext uri="{FF2B5EF4-FFF2-40B4-BE49-F238E27FC236}">
                <a16:creationId xmlns:a16="http://schemas.microsoft.com/office/drawing/2014/main" id="{FDF24886-01A3-734C-A8D4-8C0EE8CE3B17}"/>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EE5DF4E6-0C1C-6547-B8A7-8225CF085106}"/>
              </a:ext>
            </a:extLst>
          </p:cNvPr>
          <p:cNvSpPr>
            <a:spLocks noGrp="1"/>
          </p:cNvSpPr>
          <p:nvPr>
            <p:ph type="sldNum" sz="quarter" idx="12"/>
          </p:nvPr>
        </p:nvSpPr>
        <p:spPr/>
        <p:txBody>
          <a:bodyPr/>
          <a:lstStyle/>
          <a:p>
            <a:fld id="{861F572F-816C-094E-9D67-416372B05FD5}" type="slidenum">
              <a:rPr lang="en-NO" smtClean="0"/>
              <a:t>‹#›</a:t>
            </a:fld>
            <a:endParaRPr lang="en-NO"/>
          </a:p>
        </p:txBody>
      </p:sp>
      <p:pic>
        <p:nvPicPr>
          <p:cNvPr id="9" name="Picture 8" descr="Icon&#10;&#10;Description automatically generated">
            <a:extLst>
              <a:ext uri="{FF2B5EF4-FFF2-40B4-BE49-F238E27FC236}">
                <a16:creationId xmlns:a16="http://schemas.microsoft.com/office/drawing/2014/main" id="{B5BDC13A-7061-AA45-AD0B-320C6EEA02BC}"/>
              </a:ext>
            </a:extLst>
          </p:cNvPr>
          <p:cNvPicPr>
            <a:picLocks noChangeAspect="1"/>
          </p:cNvPicPr>
          <p:nvPr userDrawn="1"/>
        </p:nvPicPr>
        <p:blipFill>
          <a:blip r:embed="rId2"/>
          <a:stretch>
            <a:fillRect/>
          </a:stretch>
        </p:blipFill>
        <p:spPr>
          <a:xfrm>
            <a:off x="723900" y="759991"/>
            <a:ext cx="5257800" cy="5329660"/>
          </a:xfrm>
          <a:prstGeom prst="rect">
            <a:avLst/>
          </a:prstGeom>
        </p:spPr>
      </p:pic>
    </p:spTree>
    <p:extLst>
      <p:ext uri="{BB962C8B-B14F-4D97-AF65-F5344CB8AC3E}">
        <p14:creationId xmlns:p14="http://schemas.microsoft.com/office/powerpoint/2010/main" val="14790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4A52-82D1-394E-811A-9222180C98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9A0FB2C7-B8F5-5940-9B40-56379C68E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769AFE16-2AFC-2342-ADBB-AB17F649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8006F0-2D8F-CF44-8686-9949D1C4E84D}"/>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6" name="Footer Placeholder 5">
            <a:extLst>
              <a:ext uri="{FF2B5EF4-FFF2-40B4-BE49-F238E27FC236}">
                <a16:creationId xmlns:a16="http://schemas.microsoft.com/office/drawing/2014/main" id="{8CE3971C-5ED2-5848-8254-02EE0FDEE72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03FE4C1C-2C6E-E14A-9E85-E5287467674D}"/>
              </a:ext>
            </a:extLst>
          </p:cNvPr>
          <p:cNvSpPr>
            <a:spLocks noGrp="1"/>
          </p:cNvSpPr>
          <p:nvPr>
            <p:ph type="sldNum" sz="quarter" idx="12"/>
          </p:nvPr>
        </p:nvSpPr>
        <p:spPr/>
        <p:txBody>
          <a:bodyPr/>
          <a:lstStyle/>
          <a:p>
            <a:fld id="{861F572F-816C-094E-9D67-416372B05FD5}" type="slidenum">
              <a:rPr lang="en-NO" smtClean="0"/>
              <a:t>‹#›</a:t>
            </a:fld>
            <a:endParaRPr lang="en-NO"/>
          </a:p>
        </p:txBody>
      </p:sp>
    </p:spTree>
    <p:extLst>
      <p:ext uri="{BB962C8B-B14F-4D97-AF65-F5344CB8AC3E}">
        <p14:creationId xmlns:p14="http://schemas.microsoft.com/office/powerpoint/2010/main" val="1472623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esentation - insert image">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21AA2598-9B97-4BA4-8532-624DC92CC1FC}"/>
              </a:ext>
            </a:extLst>
          </p:cNvPr>
          <p:cNvSpPr>
            <a:spLocks noGrp="1"/>
          </p:cNvSpPr>
          <p:nvPr>
            <p:ph type="pic" sz="quarter" idx="20" hasCustomPrompt="1"/>
          </p:nvPr>
        </p:nvSpPr>
        <p:spPr>
          <a:xfrm>
            <a:off x="577862" y="527050"/>
            <a:ext cx="11015218"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a:t>Top </a:t>
            </a:r>
            <a:r>
              <a:rPr lang="nb-NO" err="1"/>
              <a:t>menu</a:t>
            </a:r>
            <a:r>
              <a:rPr lang="nb-NO"/>
              <a:t> «</a:t>
            </a:r>
            <a:r>
              <a:rPr lang="nb-NO" err="1"/>
              <a:t>Insert</a:t>
            </a:r>
            <a:r>
              <a:rPr lang="nb-NO"/>
              <a:t>». Select «Pictures» to </a:t>
            </a:r>
            <a:r>
              <a:rPr lang="nb-NO" err="1"/>
              <a:t>insert</a:t>
            </a:r>
            <a:r>
              <a:rPr lang="nb-NO"/>
              <a:t> an image</a:t>
            </a:r>
          </a:p>
        </p:txBody>
      </p:sp>
      <p:sp>
        <p:nvSpPr>
          <p:cNvPr id="13" name="Title 1">
            <a:extLst>
              <a:ext uri="{FF2B5EF4-FFF2-40B4-BE49-F238E27FC236}">
                <a16:creationId xmlns:a16="http://schemas.microsoft.com/office/drawing/2014/main" id="{DF490660-0D15-475E-810A-FD11376B8073}"/>
              </a:ext>
            </a:extLst>
          </p:cNvPr>
          <p:cNvSpPr>
            <a:spLocks noGrp="1"/>
          </p:cNvSpPr>
          <p:nvPr>
            <p:ph type="ctrTitle" hasCustomPrompt="1"/>
          </p:nvPr>
        </p:nvSpPr>
        <p:spPr>
          <a:xfrm>
            <a:off x="1447450" y="4335693"/>
            <a:ext cx="6315425" cy="978509"/>
          </a:xfrm>
        </p:spPr>
        <p:txBody>
          <a:bodyPr anchor="b">
            <a:noAutofit/>
          </a:bodyPr>
          <a:lstStyle>
            <a:lvl1pPr algn="l">
              <a:defRPr sz="7300">
                <a:solidFill>
                  <a:schemeClr val="bg1"/>
                </a:solidFill>
                <a:latin typeface="Arial" panose="020B0604020202020204" pitchFamily="34" charset="0"/>
                <a:cs typeface="Arial" panose="020B0604020202020204" pitchFamily="34" charset="0"/>
              </a:defRPr>
            </a:lvl1pPr>
          </a:lstStyle>
          <a:p>
            <a:r>
              <a:rPr lang="en-US"/>
              <a:t>NHH</a:t>
            </a:r>
          </a:p>
        </p:txBody>
      </p:sp>
      <p:sp>
        <p:nvSpPr>
          <p:cNvPr id="25" name="Text Placeholder 27">
            <a:extLst>
              <a:ext uri="{FF2B5EF4-FFF2-40B4-BE49-F238E27FC236}">
                <a16:creationId xmlns:a16="http://schemas.microsoft.com/office/drawing/2014/main" id="{1A07843C-3288-4D8A-87CC-BA63DC90D810}"/>
              </a:ext>
            </a:extLst>
          </p:cNvPr>
          <p:cNvSpPr>
            <a:spLocks noGrp="1"/>
          </p:cNvSpPr>
          <p:nvPr>
            <p:ph type="body" sz="quarter" idx="24" hasCustomPrompt="1"/>
          </p:nvPr>
        </p:nvSpPr>
        <p:spPr>
          <a:xfrm>
            <a:off x="1609846" y="2736044"/>
            <a:ext cx="525278" cy="1052192"/>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a:t> </a:t>
            </a:r>
          </a:p>
        </p:txBody>
      </p:sp>
      <p:sp>
        <p:nvSpPr>
          <p:cNvPr id="17" name="Subtitle 2">
            <a:extLst>
              <a:ext uri="{FF2B5EF4-FFF2-40B4-BE49-F238E27FC236}">
                <a16:creationId xmlns:a16="http://schemas.microsoft.com/office/drawing/2014/main" id="{9E46C807-4096-463A-B3F9-AFC2B061291E}"/>
              </a:ext>
            </a:extLst>
          </p:cNvPr>
          <p:cNvSpPr>
            <a:spLocks noGrp="1"/>
          </p:cNvSpPr>
          <p:nvPr>
            <p:ph type="subTitle" idx="1" hasCustomPrompt="1"/>
          </p:nvPr>
        </p:nvSpPr>
        <p:spPr>
          <a:xfrm>
            <a:off x="1504600" y="5343406"/>
            <a:ext cx="5077175" cy="333760"/>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ext Placeholder 48">
            <a:extLst>
              <a:ext uri="{FF2B5EF4-FFF2-40B4-BE49-F238E27FC236}">
                <a16:creationId xmlns:a16="http://schemas.microsoft.com/office/drawing/2014/main" id="{7835AFC7-9F39-4BC0-8416-77E373EE8C77}"/>
              </a:ext>
            </a:extLst>
          </p:cNvPr>
          <p:cNvSpPr>
            <a:spLocks noGrp="1"/>
          </p:cNvSpPr>
          <p:nvPr>
            <p:ph type="body" sz="quarter" idx="23" hasCustomPrompt="1"/>
          </p:nvPr>
        </p:nvSpPr>
        <p:spPr>
          <a:xfrm flipH="1">
            <a:off x="1206239" y="4382322"/>
            <a:ext cx="77494" cy="1294844"/>
          </a:xfrm>
          <a:solidFill>
            <a:srgbClr val="E2E464"/>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525" b="0">
                <a:solidFill>
                  <a:srgbClr val="E2E46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a:t>1</a:t>
            </a:r>
          </a:p>
        </p:txBody>
      </p:sp>
    </p:spTree>
    <p:extLst>
      <p:ext uri="{BB962C8B-B14F-4D97-AF65-F5344CB8AC3E}">
        <p14:creationId xmlns:p14="http://schemas.microsoft.com/office/powerpoint/2010/main" val="393845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page - insert image">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21AA2598-9B97-4BA4-8532-624DC92CC1FC}"/>
              </a:ext>
            </a:extLst>
          </p:cNvPr>
          <p:cNvSpPr>
            <a:spLocks noGrp="1"/>
          </p:cNvSpPr>
          <p:nvPr>
            <p:ph type="pic" sz="quarter" idx="20" hasCustomPrompt="1"/>
          </p:nvPr>
        </p:nvSpPr>
        <p:spPr>
          <a:xfrm>
            <a:off x="577862" y="527050"/>
            <a:ext cx="11015218"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a:t>Top </a:t>
            </a:r>
            <a:r>
              <a:rPr lang="nb-NO" err="1"/>
              <a:t>menu</a:t>
            </a:r>
            <a:r>
              <a:rPr lang="nb-NO"/>
              <a:t> «</a:t>
            </a:r>
            <a:r>
              <a:rPr lang="nb-NO" err="1"/>
              <a:t>Insert</a:t>
            </a:r>
            <a:r>
              <a:rPr lang="nb-NO"/>
              <a:t>». Select «Pictures» to </a:t>
            </a:r>
            <a:r>
              <a:rPr lang="nb-NO" err="1"/>
              <a:t>insert</a:t>
            </a:r>
            <a:r>
              <a:rPr lang="nb-NO"/>
              <a:t> an image</a:t>
            </a:r>
          </a:p>
        </p:txBody>
      </p:sp>
      <p:sp>
        <p:nvSpPr>
          <p:cNvPr id="9" name="Text Placeholder 48">
            <a:extLst>
              <a:ext uri="{FF2B5EF4-FFF2-40B4-BE49-F238E27FC236}">
                <a16:creationId xmlns:a16="http://schemas.microsoft.com/office/drawing/2014/main" id="{E05150BE-1104-4CE4-8111-4EB5691B927E}"/>
              </a:ext>
            </a:extLst>
          </p:cNvPr>
          <p:cNvSpPr>
            <a:spLocks noGrp="1"/>
          </p:cNvSpPr>
          <p:nvPr>
            <p:ph type="body" sz="quarter" idx="21" hasCustomPrompt="1"/>
          </p:nvPr>
        </p:nvSpPr>
        <p:spPr>
          <a:xfrm>
            <a:off x="1468041" y="1570818"/>
            <a:ext cx="4627959" cy="3716363"/>
          </a:xfrm>
          <a:solidFill>
            <a:srgbClr val="153857"/>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a:t>0</a:t>
            </a:r>
          </a:p>
        </p:txBody>
      </p:sp>
      <p:sp>
        <p:nvSpPr>
          <p:cNvPr id="10" name="Text Placeholder 4">
            <a:extLst>
              <a:ext uri="{FF2B5EF4-FFF2-40B4-BE49-F238E27FC236}">
                <a16:creationId xmlns:a16="http://schemas.microsoft.com/office/drawing/2014/main" id="{C667AB21-0B9D-4C43-8093-15D62F951393}"/>
              </a:ext>
            </a:extLst>
          </p:cNvPr>
          <p:cNvSpPr>
            <a:spLocks noGrp="1"/>
          </p:cNvSpPr>
          <p:nvPr>
            <p:ph type="body" sz="quarter" idx="18" hasCustomPrompt="1"/>
          </p:nvPr>
        </p:nvSpPr>
        <p:spPr>
          <a:xfrm>
            <a:off x="2067621" y="4513964"/>
            <a:ext cx="3884323" cy="527799"/>
          </a:xfrm>
        </p:spPr>
        <p:txBody>
          <a:bodyPr>
            <a:normAutofit/>
          </a:bodyPr>
          <a:lstStyle>
            <a:lvl1pPr marL="0" indent="0">
              <a:buNone/>
              <a:defRPr sz="1600">
                <a:solidFill>
                  <a:schemeClr val="bg1"/>
                </a:solidFill>
              </a:defRPr>
            </a:lvl1pPr>
          </a:lstStyle>
          <a:p>
            <a:pPr lvl="0"/>
            <a:r>
              <a:rPr lang="en-US"/>
              <a:t>CLICK TO EDIT</a:t>
            </a:r>
          </a:p>
          <a:p>
            <a:pPr lvl="0"/>
            <a:r>
              <a:rPr lang="en-US"/>
              <a:t>CLICK TO EDIT</a:t>
            </a:r>
            <a:endParaRPr lang="en-GB"/>
          </a:p>
        </p:txBody>
      </p:sp>
      <p:sp>
        <p:nvSpPr>
          <p:cNvPr id="12" name="Text Placeholder 27">
            <a:extLst>
              <a:ext uri="{FF2B5EF4-FFF2-40B4-BE49-F238E27FC236}">
                <a16:creationId xmlns:a16="http://schemas.microsoft.com/office/drawing/2014/main" id="{6F8063FF-F885-4709-AB87-8B0F3B690477}"/>
              </a:ext>
            </a:extLst>
          </p:cNvPr>
          <p:cNvSpPr>
            <a:spLocks noGrp="1"/>
          </p:cNvSpPr>
          <p:nvPr>
            <p:ph type="body" sz="quarter" idx="24" hasCustomPrompt="1"/>
          </p:nvPr>
        </p:nvSpPr>
        <p:spPr>
          <a:xfrm>
            <a:off x="2170567" y="2416799"/>
            <a:ext cx="525278" cy="1052192"/>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a:t> </a:t>
            </a:r>
          </a:p>
        </p:txBody>
      </p:sp>
      <p:sp>
        <p:nvSpPr>
          <p:cNvPr id="14" name="Text Placeholder 48">
            <a:extLst>
              <a:ext uri="{FF2B5EF4-FFF2-40B4-BE49-F238E27FC236}">
                <a16:creationId xmlns:a16="http://schemas.microsoft.com/office/drawing/2014/main" id="{56361C72-9AC8-4077-9E2F-CD5B4D584C13}"/>
              </a:ext>
            </a:extLst>
          </p:cNvPr>
          <p:cNvSpPr>
            <a:spLocks noGrp="1"/>
          </p:cNvSpPr>
          <p:nvPr>
            <p:ph type="body" sz="quarter" idx="23" hasCustomPrompt="1"/>
          </p:nvPr>
        </p:nvSpPr>
        <p:spPr>
          <a:xfrm flipH="1">
            <a:off x="1939442" y="3941667"/>
            <a:ext cx="72000" cy="1080000"/>
          </a:xfrm>
          <a:solidFill>
            <a:srgbClr val="E2E464"/>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525" b="0">
                <a:solidFill>
                  <a:srgbClr val="E2E46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a:t>1</a:t>
            </a:r>
          </a:p>
        </p:txBody>
      </p:sp>
      <p:sp>
        <p:nvSpPr>
          <p:cNvPr id="15" name="Title 1">
            <a:extLst>
              <a:ext uri="{FF2B5EF4-FFF2-40B4-BE49-F238E27FC236}">
                <a16:creationId xmlns:a16="http://schemas.microsoft.com/office/drawing/2014/main" id="{177DD41A-C7BD-42F2-B336-596DA7D469AE}"/>
              </a:ext>
            </a:extLst>
          </p:cNvPr>
          <p:cNvSpPr>
            <a:spLocks noGrp="1"/>
          </p:cNvSpPr>
          <p:nvPr>
            <p:ph type="ctrTitle" hasCustomPrompt="1"/>
          </p:nvPr>
        </p:nvSpPr>
        <p:spPr>
          <a:xfrm>
            <a:off x="2039047" y="3591908"/>
            <a:ext cx="3912898" cy="978509"/>
          </a:xfrm>
        </p:spPr>
        <p:txBody>
          <a:bodyPr anchor="b">
            <a:noAutofit/>
          </a:bodyPr>
          <a:lstStyle>
            <a:lvl1pPr algn="l">
              <a:defRPr sz="4800">
                <a:solidFill>
                  <a:schemeClr val="bg1"/>
                </a:solidFill>
                <a:latin typeface="Arial" panose="020B0604020202020204" pitchFamily="34" charset="0"/>
                <a:cs typeface="Arial" panose="020B0604020202020204" pitchFamily="34" charset="0"/>
              </a:defRPr>
            </a:lvl1pPr>
          </a:lstStyle>
          <a:p>
            <a:r>
              <a:rPr lang="en-US"/>
              <a:t>NHH</a:t>
            </a:r>
          </a:p>
        </p:txBody>
      </p:sp>
    </p:spTree>
    <p:extLst>
      <p:ext uri="{BB962C8B-B14F-4D97-AF65-F5344CB8AC3E}">
        <p14:creationId xmlns:p14="http://schemas.microsoft.com/office/powerpoint/2010/main" val="3244109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resentation 4">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E96401C5-A118-4D68-BB25-1D7418D70471}"/>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5" name="offset_comp_830840.jpg" descr="offset_comp_830840.jpg">
            <a:extLst>
              <a:ext uri="{FF2B5EF4-FFF2-40B4-BE49-F238E27FC236}">
                <a16:creationId xmlns:a16="http://schemas.microsoft.com/office/drawing/2014/main" id="{42BBB12C-B69F-4116-B423-BE0FE082C8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577850" y="3445694"/>
            <a:ext cx="11026031" cy="2885255"/>
          </a:xfrm>
          <a:prstGeom prst="rect">
            <a:avLst/>
          </a:prstGeom>
          <a:ln w="12700">
            <a:miter lim="400000"/>
          </a:ln>
        </p:spPr>
      </p:pic>
      <p:sp>
        <p:nvSpPr>
          <p:cNvPr id="8" name="Rektangel">
            <a:extLst>
              <a:ext uri="{FF2B5EF4-FFF2-40B4-BE49-F238E27FC236}">
                <a16:creationId xmlns:a16="http://schemas.microsoft.com/office/drawing/2014/main" id="{3DA0775F-57A4-4EBB-B782-AFA0611A58F6}"/>
              </a:ext>
            </a:extLst>
          </p:cNvPr>
          <p:cNvSpPr/>
          <p:nvPr userDrawn="1"/>
        </p:nvSpPr>
        <p:spPr>
          <a:xfrm>
            <a:off x="0" y="3445719"/>
            <a:ext cx="577850" cy="2885230"/>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F1A92AE-39EA-40AA-92B1-9174067C358C}"/>
              </a:ext>
            </a:extLst>
          </p:cNvPr>
          <p:cNvSpPr>
            <a:spLocks noGrp="1"/>
          </p:cNvSpPr>
          <p:nvPr>
            <p:ph type="title" hasCustomPrompt="1"/>
          </p:nvPr>
        </p:nvSpPr>
        <p:spPr>
          <a:xfrm>
            <a:off x="817357" y="1205683"/>
            <a:ext cx="10515600" cy="1169779"/>
          </a:xfrm>
        </p:spPr>
        <p:txBody>
          <a:bodyPr>
            <a:noAutofit/>
          </a:bodyPr>
          <a:lstStyle>
            <a:lvl1pPr algn="ctr">
              <a:defRPr sz="7300">
                <a:latin typeface="Arial" panose="020B0604020202020204" pitchFamily="34" charset="0"/>
                <a:cs typeface="Arial" panose="020B0604020202020204" pitchFamily="34" charset="0"/>
              </a:defRPr>
            </a:lvl1pPr>
          </a:lstStyle>
          <a:p>
            <a:r>
              <a:rPr lang="en-US"/>
              <a:t>CLICK TO EDIT</a:t>
            </a:r>
            <a:endParaRPr lang="nb-NO"/>
          </a:p>
        </p:txBody>
      </p:sp>
      <p:sp>
        <p:nvSpPr>
          <p:cNvPr id="10" name="Text Placeholder 12">
            <a:extLst>
              <a:ext uri="{FF2B5EF4-FFF2-40B4-BE49-F238E27FC236}">
                <a16:creationId xmlns:a16="http://schemas.microsoft.com/office/drawing/2014/main" id="{6913816B-CF08-4646-9237-F1199B09A0EA}"/>
              </a:ext>
            </a:extLst>
          </p:cNvPr>
          <p:cNvSpPr>
            <a:spLocks noGrp="1"/>
          </p:cNvSpPr>
          <p:nvPr>
            <p:ph type="body" sz="quarter" idx="16"/>
          </p:nvPr>
        </p:nvSpPr>
        <p:spPr>
          <a:xfrm>
            <a:off x="3745014" y="2391503"/>
            <a:ext cx="4717681" cy="648476"/>
          </a:xfrm>
        </p:spPr>
        <p:txBody>
          <a:bodyPr>
            <a:noAutofit/>
          </a:bodyPr>
          <a:lstStyle>
            <a:lvl1pPr marL="0" indent="0" algn="ctr">
              <a:buNone/>
              <a:defRPr sz="180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17" name="Gruppe">
            <a:extLst>
              <a:ext uri="{FF2B5EF4-FFF2-40B4-BE49-F238E27FC236}">
                <a16:creationId xmlns:a16="http://schemas.microsoft.com/office/drawing/2014/main" id="{4A98412C-D36E-42F8-9D68-1BBD0619D1D9}"/>
              </a:ext>
            </a:extLst>
          </p:cNvPr>
          <p:cNvGrpSpPr/>
          <p:nvPr userDrawn="1"/>
        </p:nvGrpSpPr>
        <p:grpSpPr>
          <a:xfrm rot="5400000">
            <a:off x="11482264" y="3429001"/>
            <a:ext cx="774701" cy="1"/>
            <a:chOff x="0" y="0"/>
            <a:chExt cx="1549399" cy="0"/>
          </a:xfrm>
        </p:grpSpPr>
        <p:sp>
          <p:nvSpPr>
            <p:cNvPr id="18" name="Linje">
              <a:extLst>
                <a:ext uri="{FF2B5EF4-FFF2-40B4-BE49-F238E27FC236}">
                  <a16:creationId xmlns:a16="http://schemas.microsoft.com/office/drawing/2014/main" id="{92EF041F-8DDB-41FE-9A34-849E626DD27E}"/>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93480445-92F1-4ABA-B8F6-5B1ADDCA5332}"/>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4" name="Slide Number Placeholder 6">
            <a:extLst>
              <a:ext uri="{FF2B5EF4-FFF2-40B4-BE49-F238E27FC236}">
                <a16:creationId xmlns:a16="http://schemas.microsoft.com/office/drawing/2014/main" id="{1C5218B9-DC6D-472C-BD7F-CA8225B2ED8B}"/>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a:solidFill>
                <a:srgbClr val="153857"/>
              </a:solidFill>
              <a:latin typeface="Arial" panose="020B0604020202020204" pitchFamily="34" charset="0"/>
              <a:cs typeface="Arial" panose="020B0604020202020204" pitchFamily="34" charset="0"/>
            </a:endParaRPr>
          </a:p>
        </p:txBody>
      </p:sp>
      <p:pic>
        <p:nvPicPr>
          <p:cNvPr id="14" name="nhh_logo_1f_negativ_hvit.png" descr="nhh_logo_1f_negativ_hvit.png">
            <a:extLst>
              <a:ext uri="{FF2B5EF4-FFF2-40B4-BE49-F238E27FC236}">
                <a16:creationId xmlns:a16="http://schemas.microsoft.com/office/drawing/2014/main" id="{023C18F8-175E-460D-B3D0-C1306B00F4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53883" y="5256710"/>
            <a:ext cx="442598" cy="892176"/>
          </a:xfrm>
          <a:prstGeom prst="rect">
            <a:avLst/>
          </a:prstGeom>
          <a:ln w="12700">
            <a:miter lim="400000"/>
          </a:ln>
        </p:spPr>
      </p:pic>
    </p:spTree>
    <p:extLst>
      <p:ext uri="{BB962C8B-B14F-4D97-AF65-F5344CB8AC3E}">
        <p14:creationId xmlns:p14="http://schemas.microsoft.com/office/powerpoint/2010/main" val="1311878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42BF3F-1214-43E4-B623-CF3E9C69C4E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81752"/>
            <a:ext cx="12192001" cy="476250"/>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57AAE1B5-F95E-438B-8AB6-1E9BF3DD323B}"/>
              </a:ext>
            </a:extLst>
          </p:cNvPr>
          <p:cNvPicPr>
            <a:picLocks noChangeAspect="1"/>
          </p:cNvPicPr>
          <p:nvPr userDrawn="1"/>
        </p:nvPicPr>
        <p:blipFill>
          <a:blip r:embed="rId3" cstate="hqprint">
            <a:alphaModFix amt="35000"/>
            <a:extLst>
              <a:ext uri="{28A0092B-C50C-407E-A947-70E740481C1C}">
                <a14:useLocalDpi xmlns:a14="http://schemas.microsoft.com/office/drawing/2010/main" val="0"/>
              </a:ext>
            </a:extLst>
          </a:blip>
          <a:stretch>
            <a:fillRect/>
          </a:stretch>
        </p:blipFill>
        <p:spPr>
          <a:xfrm>
            <a:off x="11100989" y="120708"/>
            <a:ext cx="965348" cy="307778"/>
          </a:xfrm>
          <a:prstGeom prst="rect">
            <a:avLst/>
          </a:prstGeom>
        </p:spPr>
      </p:pic>
      <p:sp>
        <p:nvSpPr>
          <p:cNvPr id="10" name="Text Placeholder 2">
            <a:extLst>
              <a:ext uri="{FF2B5EF4-FFF2-40B4-BE49-F238E27FC236}">
                <a16:creationId xmlns:a16="http://schemas.microsoft.com/office/drawing/2014/main" id="{8D65F257-77B1-46E6-B009-97A7F0A0964C}"/>
              </a:ext>
            </a:extLst>
          </p:cNvPr>
          <p:cNvSpPr>
            <a:spLocks noGrp="1"/>
          </p:cNvSpPr>
          <p:nvPr>
            <p:ph type="body" idx="1"/>
          </p:nvPr>
        </p:nvSpPr>
        <p:spPr>
          <a:xfrm>
            <a:off x="209884" y="6024234"/>
            <a:ext cx="8866939" cy="307777"/>
          </a:xfrm>
        </p:spPr>
        <p:txBody>
          <a:bodyPr>
            <a:normAutofit/>
          </a:bodyPr>
          <a:lstStyle>
            <a:lvl1pPr marL="0" indent="0">
              <a:buNone/>
              <a:defRPr sz="1400">
                <a:solidFill>
                  <a:schemeClr val="tx1"/>
                </a:solidFill>
                <a:latin typeface="Lato" panose="020F0502020204030203" pitchFamily="34" charset="0"/>
                <a:ea typeface="Lato" panose="020F0502020204030203" pitchFamily="34" charset="0"/>
                <a:cs typeface="Lato" panose="020F05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21314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page 2">
    <p:spTree>
      <p:nvGrpSpPr>
        <p:cNvPr id="1" name=""/>
        <p:cNvGrpSpPr/>
        <p:nvPr/>
      </p:nvGrpSpPr>
      <p:grpSpPr>
        <a:xfrm>
          <a:off x="0" y="0"/>
          <a:ext cx="0" cy="0"/>
          <a:chOff x="0" y="0"/>
          <a:chExt cx="0" cy="0"/>
        </a:xfrm>
      </p:grpSpPr>
      <p:sp>
        <p:nvSpPr>
          <p:cNvPr id="7" name="Plassholder for bilde 7"/>
          <p:cNvSpPr>
            <a:spLocks noGrp="1"/>
          </p:cNvSpPr>
          <p:nvPr>
            <p:ph type="pic" sz="quarter" idx="13" hasCustomPrompt="1"/>
          </p:nvPr>
        </p:nvSpPr>
        <p:spPr>
          <a:xfrm>
            <a:off x="414274" y="424756"/>
            <a:ext cx="11363072" cy="5877463"/>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a:sym typeface="Wingdings" panose="05000000000000000000" pitchFamily="2" charset="2"/>
              </a:defRPr>
            </a:lvl1pPr>
          </a:lstStyle>
          <a:p>
            <a:r>
              <a:rPr lang="nb-NO"/>
              <a:t>Top </a:t>
            </a:r>
            <a:r>
              <a:rPr lang="nb-NO" err="1"/>
              <a:t>menu</a:t>
            </a:r>
            <a:r>
              <a:rPr lang="nb-NO"/>
              <a:t> "</a:t>
            </a:r>
            <a:r>
              <a:rPr lang="nb-NO" err="1"/>
              <a:t>insert</a:t>
            </a:r>
            <a:r>
              <a:rPr lang="nb-NO"/>
              <a:t>"  "Images" to </a:t>
            </a:r>
            <a:r>
              <a:rPr lang="nb-NO" err="1"/>
              <a:t>insert</a:t>
            </a:r>
            <a:r>
              <a:rPr lang="nb-NO"/>
              <a:t> image</a:t>
            </a:r>
          </a:p>
        </p:txBody>
      </p:sp>
      <p:sp>
        <p:nvSpPr>
          <p:cNvPr id="8" name="Plassholder for tekst 7">
            <a:extLst>
              <a:ext uri="{FF2B5EF4-FFF2-40B4-BE49-F238E27FC236}">
                <a16:creationId xmlns:a16="http://schemas.microsoft.com/office/drawing/2014/main" id="{E394B604-93A9-41F7-ADC6-16027750DCDB}"/>
              </a:ext>
            </a:extLst>
          </p:cNvPr>
          <p:cNvSpPr>
            <a:spLocks noGrp="1"/>
          </p:cNvSpPr>
          <p:nvPr>
            <p:ph type="body" sz="quarter" idx="16" hasCustomPrompt="1"/>
          </p:nvPr>
        </p:nvSpPr>
        <p:spPr>
          <a:xfrm>
            <a:off x="1393881" y="3559621"/>
            <a:ext cx="9404238" cy="1828698"/>
          </a:xfrm>
          <a:prstGeom prst="rect">
            <a:avLst/>
          </a:prstGeom>
          <a:solidFill>
            <a:srgbClr val="031D3E">
              <a:alpha val="50000"/>
            </a:srgbClr>
          </a:solidFill>
        </p:spPr>
        <p:txBody>
          <a:bodyPr/>
          <a:lstStyle>
            <a:lvl1pPr marL="0" indent="0">
              <a:buNone/>
              <a:defRPr/>
            </a:lvl1pPr>
          </a:lstStyle>
          <a:p>
            <a:pPr lvl="0"/>
            <a:r>
              <a:rPr lang="nb-NO"/>
              <a:t> </a:t>
            </a:r>
          </a:p>
        </p:txBody>
      </p:sp>
      <p:sp>
        <p:nvSpPr>
          <p:cNvPr id="4" name="Plassholder for dato 3"/>
          <p:cNvSpPr>
            <a:spLocks noGrp="1"/>
          </p:cNvSpPr>
          <p:nvPr>
            <p:ph type="dt" sz="half" idx="10"/>
          </p:nvPr>
        </p:nvSpPr>
        <p:spPr/>
        <p:txBody>
          <a:bodyPr/>
          <a:lstStyle/>
          <a:p>
            <a:fld id="{28B7A478-B3EF-43DE-BEA5-558FE1F3DBB9}" type="datetime1">
              <a:rPr lang="nb-NO" smtClean="0"/>
              <a:t>24.03.2023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0" name="Tittel 1"/>
          <p:cNvSpPr>
            <a:spLocks noGrp="1"/>
          </p:cNvSpPr>
          <p:nvPr>
            <p:ph type="ctrTitle" hasCustomPrompt="1"/>
          </p:nvPr>
        </p:nvSpPr>
        <p:spPr>
          <a:xfrm>
            <a:off x="1693284" y="3559621"/>
            <a:ext cx="8711152" cy="979659"/>
          </a:xfrm>
          <a:prstGeom prst="rect">
            <a:avLst/>
          </a:prstGeom>
        </p:spPr>
        <p:txBody>
          <a:bodyPr anchor="b">
            <a:noAutofit/>
          </a:bodyPr>
          <a:lstStyle>
            <a:lvl1pPr>
              <a:defRPr sz="3628" b="0" cap="all" baseline="0">
                <a:solidFill>
                  <a:schemeClr val="bg1"/>
                </a:solidFill>
              </a:defRPr>
            </a:lvl1pPr>
          </a:lstStyle>
          <a:p>
            <a:r>
              <a:rPr lang="nb-NO"/>
              <a:t>CLICK TO ADD TITLE</a:t>
            </a:r>
          </a:p>
        </p:txBody>
      </p:sp>
      <p:sp>
        <p:nvSpPr>
          <p:cNvPr id="11" name="Plassholder for tekst 8"/>
          <p:cNvSpPr>
            <a:spLocks noGrp="1"/>
          </p:cNvSpPr>
          <p:nvPr>
            <p:ph type="body" sz="quarter" idx="14" hasCustomPrompt="1"/>
          </p:nvPr>
        </p:nvSpPr>
        <p:spPr>
          <a:xfrm>
            <a:off x="1693100" y="4544118"/>
            <a:ext cx="8713176" cy="844200"/>
          </a:xfrm>
          <a:prstGeom prst="rect">
            <a:avLst/>
          </a:prstGeom>
        </p:spPr>
        <p:txBody>
          <a:bodyPr>
            <a:normAutofit/>
          </a:bodyPr>
          <a:lstStyle>
            <a:lvl1pPr marL="0" indent="0">
              <a:buNone/>
              <a:defRPr sz="1814" cap="all" normalizeH="0" baseline="0">
                <a:solidFill>
                  <a:schemeClr val="bg1"/>
                </a:solidFill>
              </a:defRPr>
            </a:lvl1pPr>
          </a:lstStyle>
          <a:p>
            <a:pPr lvl="0"/>
            <a:r>
              <a:rPr lang="en-US"/>
              <a:t>CLICK TO ADD SUBTITLE</a:t>
            </a:r>
          </a:p>
        </p:txBody>
      </p:sp>
      <p:pic>
        <p:nvPicPr>
          <p:cNvPr id="9"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478" y="6255663"/>
            <a:ext cx="2971698" cy="569490"/>
          </a:xfrm>
          <a:prstGeom prst="rect">
            <a:avLst/>
          </a:prstGeom>
        </p:spPr>
      </p:pic>
      <p:sp>
        <p:nvSpPr>
          <p:cNvPr id="16" name="Plassholder for tekst 15">
            <a:extLst>
              <a:ext uri="{FF2B5EF4-FFF2-40B4-BE49-F238E27FC236}">
                <a16:creationId xmlns:a16="http://schemas.microsoft.com/office/drawing/2014/main" id="{C43AA708-BBD3-4801-8C8F-EC15A650A81D}"/>
              </a:ext>
            </a:extLst>
          </p:cNvPr>
          <p:cNvSpPr>
            <a:spLocks noGrp="1" noChangeAspect="1"/>
          </p:cNvSpPr>
          <p:nvPr>
            <p:ph type="body" sz="quarter" idx="17" hasCustomPrompt="1"/>
          </p:nvPr>
        </p:nvSpPr>
        <p:spPr>
          <a:xfrm>
            <a:off x="10856117" y="643238"/>
            <a:ext cx="653000" cy="1306068"/>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852151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7D2B7-55F2-6F4D-BDAE-EFAC8D8B2C2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O"/>
          </a:p>
        </p:txBody>
      </p:sp>
      <p:sp>
        <p:nvSpPr>
          <p:cNvPr id="3" name="Text Placeholder 2">
            <a:extLst>
              <a:ext uri="{FF2B5EF4-FFF2-40B4-BE49-F238E27FC236}">
                <a16:creationId xmlns:a16="http://schemas.microsoft.com/office/drawing/2014/main" id="{94D8816D-1FF4-8E4D-95F2-E2D57F3639DE}"/>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279C25A-3BD1-5345-A9F4-74BFE4E6C19E}"/>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5" name="Footer Placeholder 4">
            <a:extLst>
              <a:ext uri="{FF2B5EF4-FFF2-40B4-BE49-F238E27FC236}">
                <a16:creationId xmlns:a16="http://schemas.microsoft.com/office/drawing/2014/main" id="{FDF24886-01A3-734C-A8D4-8C0EE8CE3B17}"/>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EE5DF4E6-0C1C-6547-B8A7-8225CF085106}"/>
              </a:ext>
            </a:extLst>
          </p:cNvPr>
          <p:cNvSpPr>
            <a:spLocks noGrp="1"/>
          </p:cNvSpPr>
          <p:nvPr>
            <p:ph type="sldNum" sz="quarter" idx="12"/>
          </p:nvPr>
        </p:nvSpPr>
        <p:spPr/>
        <p:txBody>
          <a:bodyPr/>
          <a:lstStyle/>
          <a:p>
            <a:fld id="{861F572F-816C-094E-9D67-416372B05FD5}" type="slidenum">
              <a:rPr lang="en-NO" smtClean="0"/>
              <a:t>‹#›</a:t>
            </a:fld>
            <a:endParaRPr lang="en-NO"/>
          </a:p>
        </p:txBody>
      </p:sp>
    </p:spTree>
    <p:extLst>
      <p:ext uri="{BB962C8B-B14F-4D97-AF65-F5344CB8AC3E}">
        <p14:creationId xmlns:p14="http://schemas.microsoft.com/office/powerpoint/2010/main" val="4040019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2462-B965-E444-BAB9-2E6662E3EB0B}"/>
              </a:ext>
            </a:extLst>
          </p:cNvPr>
          <p:cNvSpPr>
            <a:spLocks noGrp="1"/>
          </p:cNvSpPr>
          <p:nvPr>
            <p:ph type="title"/>
          </p:nvPr>
        </p:nvSpPr>
        <p:spPr>
          <a:xfrm>
            <a:off x="1055688" y="365125"/>
            <a:ext cx="10298111" cy="1325563"/>
          </a:xfrm>
        </p:spPr>
        <p:txBody>
          <a:bodyPr>
            <a:normAutofit/>
          </a:bodyPr>
          <a:lstStyle>
            <a:lvl1pPr>
              <a:defRPr sz="36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81D8FE31-1560-3145-A492-B9DE24D407AB}"/>
              </a:ext>
            </a:extLst>
          </p:cNvPr>
          <p:cNvSpPr>
            <a:spLocks noGrp="1"/>
          </p:cNvSpPr>
          <p:nvPr>
            <p:ph idx="1"/>
          </p:nvPr>
        </p:nvSpPr>
        <p:spPr>
          <a:xfrm>
            <a:off x="1055688" y="1825625"/>
            <a:ext cx="1029811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72FA3428-E1ED-8842-83E2-FA1E38281952}"/>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5" name="Footer Placeholder 4">
            <a:extLst>
              <a:ext uri="{FF2B5EF4-FFF2-40B4-BE49-F238E27FC236}">
                <a16:creationId xmlns:a16="http://schemas.microsoft.com/office/drawing/2014/main" id="{7C16C162-4031-394C-943C-92669AB2D63C}"/>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7D48B9BD-9720-9541-ACAB-581B7E08DBE4}"/>
              </a:ext>
            </a:extLst>
          </p:cNvPr>
          <p:cNvSpPr>
            <a:spLocks noGrp="1"/>
          </p:cNvSpPr>
          <p:nvPr>
            <p:ph type="sldNum" sz="quarter" idx="12"/>
          </p:nvPr>
        </p:nvSpPr>
        <p:spPr/>
        <p:txBody>
          <a:bodyPr/>
          <a:lstStyle/>
          <a:p>
            <a:fld id="{861F572F-816C-094E-9D67-416372B05FD5}" type="slidenum">
              <a:rPr lang="en-NO" smtClean="0"/>
              <a:t>‹#›</a:t>
            </a:fld>
            <a:endParaRPr lang="en-NO"/>
          </a:p>
        </p:txBody>
      </p:sp>
      <p:cxnSp>
        <p:nvCxnSpPr>
          <p:cNvPr id="8" name="Straight Connector 7">
            <a:extLst>
              <a:ext uri="{FF2B5EF4-FFF2-40B4-BE49-F238E27FC236}">
                <a16:creationId xmlns:a16="http://schemas.microsoft.com/office/drawing/2014/main" id="{3B1DAE34-2C3A-EC4C-AE1E-78D5DE66B82F}"/>
              </a:ext>
            </a:extLst>
          </p:cNvPr>
          <p:cNvCxnSpPr>
            <a:cxnSpLocks/>
          </p:cNvCxnSpPr>
          <p:nvPr userDrawn="1"/>
        </p:nvCxnSpPr>
        <p:spPr>
          <a:xfrm>
            <a:off x="838200" y="683419"/>
            <a:ext cx="31531" cy="5491163"/>
          </a:xfrm>
          <a:prstGeom prst="line">
            <a:avLst/>
          </a:prstGeom>
          <a:ln w="22225" cap="rnd" cmpd="sng" algn="ctr">
            <a:solidFill>
              <a:schemeClr val="accent3">
                <a:lumMod val="75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 Placeholder 10">
            <a:extLst>
              <a:ext uri="{FF2B5EF4-FFF2-40B4-BE49-F238E27FC236}">
                <a16:creationId xmlns:a16="http://schemas.microsoft.com/office/drawing/2014/main" id="{F03ECF6A-098A-5C48-9CD3-CB63965CF9F7}"/>
              </a:ext>
            </a:extLst>
          </p:cNvPr>
          <p:cNvSpPr>
            <a:spLocks noGrp="1"/>
          </p:cNvSpPr>
          <p:nvPr>
            <p:ph type="body" sz="quarter" idx="13" hasCustomPrompt="1"/>
          </p:nvPr>
        </p:nvSpPr>
        <p:spPr>
          <a:xfrm rot="16200000">
            <a:off x="-2276553" y="3251635"/>
            <a:ext cx="5491162" cy="354725"/>
          </a:xfrm>
        </p:spPr>
        <p:txBody>
          <a:bodyPr anchor="ctr">
            <a:normAutofit/>
          </a:bodyPr>
          <a:lstStyle>
            <a:lvl1pPr marL="0" indent="0" algn="ctr">
              <a:buFontTx/>
              <a:buNone/>
              <a:defRPr sz="1200" b="0" i="0">
                <a:latin typeface="Avenir" panose="02000503020000020003" pitchFamily="2" charset="0"/>
              </a:defRPr>
            </a:lvl1pPr>
          </a:lstStyle>
          <a:p>
            <a:pPr lvl="0"/>
            <a:r>
              <a:rPr lang="en-NO"/>
              <a:t>CASE X.X NAVN OG INFO</a:t>
            </a:r>
          </a:p>
        </p:txBody>
      </p:sp>
    </p:spTree>
    <p:extLst>
      <p:ext uri="{BB962C8B-B14F-4D97-AF65-F5344CB8AC3E}">
        <p14:creationId xmlns:p14="http://schemas.microsoft.com/office/powerpoint/2010/main" val="1934815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1EA72-9F79-2943-A86B-8A6550AE0A4A}"/>
              </a:ext>
            </a:extLst>
          </p:cNvPr>
          <p:cNvSpPr>
            <a:spLocks noGrp="1"/>
          </p:cNvSpPr>
          <p:nvPr>
            <p:ph type="title"/>
          </p:nvPr>
        </p:nvSpPr>
        <p:spPr/>
        <p:txBody>
          <a:bodyPr/>
          <a:lstStyle/>
          <a:p>
            <a:r>
              <a:rPr lang="en-GB"/>
              <a:t>Click to edit Master title style</a:t>
            </a:r>
            <a:endParaRPr lang="en-NO"/>
          </a:p>
        </p:txBody>
      </p:sp>
      <p:sp>
        <p:nvSpPr>
          <p:cNvPr id="3" name="Content Placeholder 2">
            <a:extLst>
              <a:ext uri="{FF2B5EF4-FFF2-40B4-BE49-F238E27FC236}">
                <a16:creationId xmlns:a16="http://schemas.microsoft.com/office/drawing/2014/main" id="{4EA77AB6-8BDC-2F42-81B8-190790EF42DF}"/>
              </a:ext>
            </a:extLst>
          </p:cNvPr>
          <p:cNvSpPr>
            <a:spLocks noGrp="1"/>
          </p:cNvSpPr>
          <p:nvPr>
            <p:ph sz="half" idx="1"/>
          </p:nvPr>
        </p:nvSpPr>
        <p:spPr>
          <a:xfrm>
            <a:off x="1055688" y="1825625"/>
            <a:ext cx="4964112"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Content Placeholder 3">
            <a:extLst>
              <a:ext uri="{FF2B5EF4-FFF2-40B4-BE49-F238E27FC236}">
                <a16:creationId xmlns:a16="http://schemas.microsoft.com/office/drawing/2014/main" id="{F624A739-B10E-ED47-9172-94C09F31E3D6}"/>
              </a:ext>
            </a:extLst>
          </p:cNvPr>
          <p:cNvSpPr>
            <a:spLocks noGrp="1"/>
          </p:cNvSpPr>
          <p:nvPr>
            <p:ph sz="half" idx="2"/>
          </p:nvPr>
        </p:nvSpPr>
        <p:spPr>
          <a:xfrm>
            <a:off x="6389688" y="1825625"/>
            <a:ext cx="4964112"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Date Placeholder 4">
            <a:extLst>
              <a:ext uri="{FF2B5EF4-FFF2-40B4-BE49-F238E27FC236}">
                <a16:creationId xmlns:a16="http://schemas.microsoft.com/office/drawing/2014/main" id="{E2D3F625-DCD9-DF4E-B6CC-9E6BB1249114}"/>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6" name="Footer Placeholder 5">
            <a:extLst>
              <a:ext uri="{FF2B5EF4-FFF2-40B4-BE49-F238E27FC236}">
                <a16:creationId xmlns:a16="http://schemas.microsoft.com/office/drawing/2014/main" id="{D9999A14-23EB-2746-B4E8-7DB960C87B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F7415D9-D2A6-1D4C-927E-4232290254E2}"/>
              </a:ext>
            </a:extLst>
          </p:cNvPr>
          <p:cNvSpPr>
            <a:spLocks noGrp="1"/>
          </p:cNvSpPr>
          <p:nvPr>
            <p:ph type="sldNum" sz="quarter" idx="12"/>
          </p:nvPr>
        </p:nvSpPr>
        <p:spPr/>
        <p:txBody>
          <a:bodyPr/>
          <a:lstStyle/>
          <a:p>
            <a:fld id="{861F572F-816C-094E-9D67-416372B05FD5}" type="slidenum">
              <a:rPr lang="en-NO" smtClean="0"/>
              <a:t>‹#›</a:t>
            </a:fld>
            <a:endParaRPr lang="en-NO"/>
          </a:p>
        </p:txBody>
      </p:sp>
      <p:cxnSp>
        <p:nvCxnSpPr>
          <p:cNvPr id="9" name="Straight Connector 8">
            <a:extLst>
              <a:ext uri="{FF2B5EF4-FFF2-40B4-BE49-F238E27FC236}">
                <a16:creationId xmlns:a16="http://schemas.microsoft.com/office/drawing/2014/main" id="{85CE526B-DFA2-BE49-B13D-7816A8C63ED4}"/>
              </a:ext>
            </a:extLst>
          </p:cNvPr>
          <p:cNvCxnSpPr>
            <a:cxnSpLocks/>
          </p:cNvCxnSpPr>
          <p:nvPr userDrawn="1"/>
        </p:nvCxnSpPr>
        <p:spPr>
          <a:xfrm>
            <a:off x="838200" y="683419"/>
            <a:ext cx="31531" cy="5491163"/>
          </a:xfrm>
          <a:prstGeom prst="line">
            <a:avLst/>
          </a:prstGeom>
          <a:ln w="22225" cap="rnd" cmpd="sng" algn="ctr">
            <a:solidFill>
              <a:schemeClr val="accent3">
                <a:lumMod val="75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Text Placeholder 10">
            <a:extLst>
              <a:ext uri="{FF2B5EF4-FFF2-40B4-BE49-F238E27FC236}">
                <a16:creationId xmlns:a16="http://schemas.microsoft.com/office/drawing/2014/main" id="{4DF42A00-A45F-1F45-B067-92306FC47F8F}"/>
              </a:ext>
            </a:extLst>
          </p:cNvPr>
          <p:cNvSpPr>
            <a:spLocks noGrp="1"/>
          </p:cNvSpPr>
          <p:nvPr>
            <p:ph type="body" sz="quarter" idx="13" hasCustomPrompt="1"/>
          </p:nvPr>
        </p:nvSpPr>
        <p:spPr>
          <a:xfrm rot="16200000">
            <a:off x="-2276553" y="3251635"/>
            <a:ext cx="5491162" cy="354725"/>
          </a:xfrm>
        </p:spPr>
        <p:txBody>
          <a:bodyPr anchor="ctr">
            <a:normAutofit/>
          </a:bodyPr>
          <a:lstStyle>
            <a:lvl1pPr marL="0" indent="0" algn="ctr">
              <a:buFontTx/>
              <a:buNone/>
              <a:defRPr sz="1200" b="0" i="0">
                <a:latin typeface="Avenir" panose="02000503020000020003" pitchFamily="2" charset="0"/>
              </a:defRPr>
            </a:lvl1pPr>
          </a:lstStyle>
          <a:p>
            <a:pPr lvl="0"/>
            <a:r>
              <a:rPr lang="en-NO"/>
              <a:t>CASE X.X NAVN OG INFO</a:t>
            </a:r>
          </a:p>
        </p:txBody>
      </p:sp>
    </p:spTree>
    <p:extLst>
      <p:ext uri="{BB962C8B-B14F-4D97-AF65-F5344CB8AC3E}">
        <p14:creationId xmlns:p14="http://schemas.microsoft.com/office/powerpoint/2010/main" val="3208694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27E9-2305-EC42-B1A6-B67ECD470FDA}"/>
              </a:ext>
            </a:extLst>
          </p:cNvPr>
          <p:cNvSpPr>
            <a:spLocks noGrp="1"/>
          </p:cNvSpPr>
          <p:nvPr>
            <p:ph type="title"/>
          </p:nvPr>
        </p:nvSpPr>
        <p:spPr/>
        <p:txBody>
          <a:bodyPr/>
          <a:lstStyle/>
          <a:p>
            <a:r>
              <a:rPr lang="en-GB"/>
              <a:t>Click to edit Master title style</a:t>
            </a:r>
            <a:endParaRPr lang="en-NO"/>
          </a:p>
        </p:txBody>
      </p:sp>
      <p:sp>
        <p:nvSpPr>
          <p:cNvPr id="3" name="Date Placeholder 2">
            <a:extLst>
              <a:ext uri="{FF2B5EF4-FFF2-40B4-BE49-F238E27FC236}">
                <a16:creationId xmlns:a16="http://schemas.microsoft.com/office/drawing/2014/main" id="{FAD440B2-911E-1C44-AF31-689D29770414}"/>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4" name="Footer Placeholder 3">
            <a:extLst>
              <a:ext uri="{FF2B5EF4-FFF2-40B4-BE49-F238E27FC236}">
                <a16:creationId xmlns:a16="http://schemas.microsoft.com/office/drawing/2014/main" id="{53894F85-0594-594C-9273-33EC50C7C805}"/>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E5EB8B0D-450B-B74C-99C7-AB551CD434F0}"/>
              </a:ext>
            </a:extLst>
          </p:cNvPr>
          <p:cNvSpPr>
            <a:spLocks noGrp="1"/>
          </p:cNvSpPr>
          <p:nvPr>
            <p:ph type="sldNum" sz="quarter" idx="12"/>
          </p:nvPr>
        </p:nvSpPr>
        <p:spPr/>
        <p:txBody>
          <a:bodyPr/>
          <a:lstStyle/>
          <a:p>
            <a:fld id="{861F572F-816C-094E-9D67-416372B05FD5}" type="slidenum">
              <a:rPr lang="en-NO" smtClean="0"/>
              <a:t>‹#›</a:t>
            </a:fld>
            <a:endParaRPr lang="en-NO"/>
          </a:p>
        </p:txBody>
      </p:sp>
      <p:cxnSp>
        <p:nvCxnSpPr>
          <p:cNvPr id="7" name="Straight Connector 6">
            <a:extLst>
              <a:ext uri="{FF2B5EF4-FFF2-40B4-BE49-F238E27FC236}">
                <a16:creationId xmlns:a16="http://schemas.microsoft.com/office/drawing/2014/main" id="{E21F7A99-3B7E-D24A-A801-00BE48BA86BD}"/>
              </a:ext>
            </a:extLst>
          </p:cNvPr>
          <p:cNvCxnSpPr>
            <a:cxnSpLocks/>
          </p:cNvCxnSpPr>
          <p:nvPr userDrawn="1"/>
        </p:nvCxnSpPr>
        <p:spPr>
          <a:xfrm>
            <a:off x="838200" y="683419"/>
            <a:ext cx="31531" cy="5491163"/>
          </a:xfrm>
          <a:prstGeom prst="line">
            <a:avLst/>
          </a:prstGeom>
          <a:ln w="22225" cap="rnd" cmpd="sng" algn="ctr">
            <a:solidFill>
              <a:schemeClr val="accent3">
                <a:lumMod val="75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Text Placeholder 10">
            <a:extLst>
              <a:ext uri="{FF2B5EF4-FFF2-40B4-BE49-F238E27FC236}">
                <a16:creationId xmlns:a16="http://schemas.microsoft.com/office/drawing/2014/main" id="{CDE013B6-6770-F847-BF47-0FE5984DD857}"/>
              </a:ext>
            </a:extLst>
          </p:cNvPr>
          <p:cNvSpPr>
            <a:spLocks noGrp="1"/>
          </p:cNvSpPr>
          <p:nvPr>
            <p:ph type="body" sz="quarter" idx="13" hasCustomPrompt="1"/>
          </p:nvPr>
        </p:nvSpPr>
        <p:spPr>
          <a:xfrm rot="16200000">
            <a:off x="-2276553" y="3251635"/>
            <a:ext cx="5491162" cy="354725"/>
          </a:xfrm>
        </p:spPr>
        <p:txBody>
          <a:bodyPr anchor="ctr">
            <a:normAutofit/>
          </a:bodyPr>
          <a:lstStyle>
            <a:lvl1pPr marL="0" indent="0" algn="ctr">
              <a:buFontTx/>
              <a:buNone/>
              <a:defRPr sz="1200" b="0" i="0">
                <a:latin typeface="Avenir" panose="02000503020000020003" pitchFamily="2" charset="0"/>
              </a:defRPr>
            </a:lvl1pPr>
          </a:lstStyle>
          <a:p>
            <a:pPr lvl="0"/>
            <a:r>
              <a:rPr lang="en-NO"/>
              <a:t>CASE X.X NAVN OG INFO</a:t>
            </a:r>
          </a:p>
        </p:txBody>
      </p:sp>
    </p:spTree>
    <p:extLst>
      <p:ext uri="{BB962C8B-B14F-4D97-AF65-F5344CB8AC3E}">
        <p14:creationId xmlns:p14="http://schemas.microsoft.com/office/powerpoint/2010/main" val="347848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age - insert image">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21AA2598-9B97-4BA4-8532-624DC92CC1FC}"/>
              </a:ext>
            </a:extLst>
          </p:cNvPr>
          <p:cNvSpPr>
            <a:spLocks noGrp="1"/>
          </p:cNvSpPr>
          <p:nvPr>
            <p:ph type="pic" sz="quarter" idx="20" hasCustomPrompt="1"/>
          </p:nvPr>
        </p:nvSpPr>
        <p:spPr>
          <a:xfrm>
            <a:off x="577862" y="527050"/>
            <a:ext cx="11015218"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a:t>Top </a:t>
            </a:r>
            <a:r>
              <a:rPr lang="nb-NO" err="1"/>
              <a:t>menu</a:t>
            </a:r>
            <a:r>
              <a:rPr lang="nb-NO"/>
              <a:t> «</a:t>
            </a:r>
            <a:r>
              <a:rPr lang="nb-NO" err="1"/>
              <a:t>Insert</a:t>
            </a:r>
            <a:r>
              <a:rPr lang="nb-NO"/>
              <a:t>». Select «Pictures» to </a:t>
            </a:r>
            <a:r>
              <a:rPr lang="nb-NO" err="1"/>
              <a:t>insert</a:t>
            </a:r>
            <a:r>
              <a:rPr lang="nb-NO"/>
              <a:t> an image</a:t>
            </a:r>
          </a:p>
        </p:txBody>
      </p:sp>
      <p:sp>
        <p:nvSpPr>
          <p:cNvPr id="9" name="Text Placeholder 48">
            <a:extLst>
              <a:ext uri="{FF2B5EF4-FFF2-40B4-BE49-F238E27FC236}">
                <a16:creationId xmlns:a16="http://schemas.microsoft.com/office/drawing/2014/main" id="{E05150BE-1104-4CE4-8111-4EB5691B927E}"/>
              </a:ext>
            </a:extLst>
          </p:cNvPr>
          <p:cNvSpPr>
            <a:spLocks noGrp="1"/>
          </p:cNvSpPr>
          <p:nvPr>
            <p:ph type="body" sz="quarter" idx="21" hasCustomPrompt="1"/>
          </p:nvPr>
        </p:nvSpPr>
        <p:spPr>
          <a:xfrm>
            <a:off x="1468041" y="1570818"/>
            <a:ext cx="4627959" cy="3716363"/>
          </a:xfrm>
          <a:solidFill>
            <a:srgbClr val="153857"/>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2900" b="0">
                <a:solidFill>
                  <a:srgbClr val="153857"/>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a:t>0</a:t>
            </a:r>
          </a:p>
        </p:txBody>
      </p:sp>
      <p:sp>
        <p:nvSpPr>
          <p:cNvPr id="10" name="Text Placeholder 4">
            <a:extLst>
              <a:ext uri="{FF2B5EF4-FFF2-40B4-BE49-F238E27FC236}">
                <a16:creationId xmlns:a16="http://schemas.microsoft.com/office/drawing/2014/main" id="{C667AB21-0B9D-4C43-8093-15D62F951393}"/>
              </a:ext>
            </a:extLst>
          </p:cNvPr>
          <p:cNvSpPr>
            <a:spLocks noGrp="1"/>
          </p:cNvSpPr>
          <p:nvPr>
            <p:ph type="body" sz="quarter" idx="18" hasCustomPrompt="1"/>
          </p:nvPr>
        </p:nvSpPr>
        <p:spPr>
          <a:xfrm>
            <a:off x="2067621" y="4513964"/>
            <a:ext cx="3884323" cy="527799"/>
          </a:xfrm>
        </p:spPr>
        <p:txBody>
          <a:bodyPr>
            <a:normAutofit/>
          </a:bodyPr>
          <a:lstStyle>
            <a:lvl1pPr marL="0" indent="0">
              <a:buNone/>
              <a:defRPr sz="1600">
                <a:solidFill>
                  <a:schemeClr val="bg1"/>
                </a:solidFill>
              </a:defRPr>
            </a:lvl1pPr>
          </a:lstStyle>
          <a:p>
            <a:pPr lvl="0"/>
            <a:r>
              <a:rPr lang="en-US"/>
              <a:t>CLICK TO EDIT</a:t>
            </a:r>
          </a:p>
          <a:p>
            <a:pPr lvl="0"/>
            <a:r>
              <a:rPr lang="en-US"/>
              <a:t>CLICK TO EDIT</a:t>
            </a:r>
            <a:endParaRPr lang="en-GB"/>
          </a:p>
        </p:txBody>
      </p:sp>
      <p:sp>
        <p:nvSpPr>
          <p:cNvPr id="12" name="Text Placeholder 27">
            <a:extLst>
              <a:ext uri="{FF2B5EF4-FFF2-40B4-BE49-F238E27FC236}">
                <a16:creationId xmlns:a16="http://schemas.microsoft.com/office/drawing/2014/main" id="{6F8063FF-F885-4709-AB87-8B0F3B690477}"/>
              </a:ext>
            </a:extLst>
          </p:cNvPr>
          <p:cNvSpPr>
            <a:spLocks noGrp="1"/>
          </p:cNvSpPr>
          <p:nvPr>
            <p:ph type="body" sz="quarter" idx="24" hasCustomPrompt="1"/>
          </p:nvPr>
        </p:nvSpPr>
        <p:spPr>
          <a:xfrm>
            <a:off x="2170567" y="2416799"/>
            <a:ext cx="525278" cy="1052192"/>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a:t> </a:t>
            </a:r>
          </a:p>
        </p:txBody>
      </p:sp>
      <p:sp>
        <p:nvSpPr>
          <p:cNvPr id="14" name="Text Placeholder 48">
            <a:extLst>
              <a:ext uri="{FF2B5EF4-FFF2-40B4-BE49-F238E27FC236}">
                <a16:creationId xmlns:a16="http://schemas.microsoft.com/office/drawing/2014/main" id="{56361C72-9AC8-4077-9E2F-CD5B4D584C13}"/>
              </a:ext>
            </a:extLst>
          </p:cNvPr>
          <p:cNvSpPr>
            <a:spLocks noGrp="1"/>
          </p:cNvSpPr>
          <p:nvPr>
            <p:ph type="body" sz="quarter" idx="23" hasCustomPrompt="1"/>
          </p:nvPr>
        </p:nvSpPr>
        <p:spPr>
          <a:xfrm flipH="1">
            <a:off x="1939442" y="3941667"/>
            <a:ext cx="72000" cy="1080000"/>
          </a:xfrm>
          <a:solidFill>
            <a:srgbClr val="E2E464"/>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525" b="0">
                <a:solidFill>
                  <a:srgbClr val="E2E46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a:t>1</a:t>
            </a:r>
          </a:p>
        </p:txBody>
      </p:sp>
      <p:sp>
        <p:nvSpPr>
          <p:cNvPr id="15" name="Title 1">
            <a:extLst>
              <a:ext uri="{FF2B5EF4-FFF2-40B4-BE49-F238E27FC236}">
                <a16:creationId xmlns:a16="http://schemas.microsoft.com/office/drawing/2014/main" id="{177DD41A-C7BD-42F2-B336-596DA7D469AE}"/>
              </a:ext>
            </a:extLst>
          </p:cNvPr>
          <p:cNvSpPr>
            <a:spLocks noGrp="1"/>
          </p:cNvSpPr>
          <p:nvPr>
            <p:ph type="ctrTitle" hasCustomPrompt="1"/>
          </p:nvPr>
        </p:nvSpPr>
        <p:spPr>
          <a:xfrm>
            <a:off x="2039047" y="3591908"/>
            <a:ext cx="3912898" cy="978509"/>
          </a:xfrm>
        </p:spPr>
        <p:txBody>
          <a:bodyPr anchor="b">
            <a:noAutofit/>
          </a:bodyPr>
          <a:lstStyle>
            <a:lvl1pPr algn="l">
              <a:defRPr sz="4800">
                <a:solidFill>
                  <a:schemeClr val="bg1"/>
                </a:solidFill>
                <a:latin typeface="Arial" panose="020B0604020202020204" pitchFamily="34" charset="0"/>
                <a:cs typeface="Arial" panose="020B0604020202020204" pitchFamily="34" charset="0"/>
              </a:defRPr>
            </a:lvl1pPr>
          </a:lstStyle>
          <a:p>
            <a:r>
              <a:rPr lang="en-US"/>
              <a:t>NHH</a:t>
            </a:r>
          </a:p>
        </p:txBody>
      </p:sp>
    </p:spTree>
    <p:extLst>
      <p:ext uri="{BB962C8B-B14F-4D97-AF65-F5344CB8AC3E}">
        <p14:creationId xmlns:p14="http://schemas.microsoft.com/office/powerpoint/2010/main" val="983516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24504A-29EA-BE44-8C74-9691C7253722}"/>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3" name="Footer Placeholder 2">
            <a:extLst>
              <a:ext uri="{FF2B5EF4-FFF2-40B4-BE49-F238E27FC236}">
                <a16:creationId xmlns:a16="http://schemas.microsoft.com/office/drawing/2014/main" id="{560B337D-E799-154C-9E6E-29B7F09D959C}"/>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55B1F01B-DDAB-0946-AA26-2BEA67B55D4B}"/>
              </a:ext>
            </a:extLst>
          </p:cNvPr>
          <p:cNvSpPr>
            <a:spLocks noGrp="1"/>
          </p:cNvSpPr>
          <p:nvPr>
            <p:ph type="sldNum" sz="quarter" idx="12"/>
          </p:nvPr>
        </p:nvSpPr>
        <p:spPr/>
        <p:txBody>
          <a:bodyPr/>
          <a:lstStyle/>
          <a:p>
            <a:fld id="{861F572F-816C-094E-9D67-416372B05FD5}" type="slidenum">
              <a:rPr lang="en-NO" smtClean="0"/>
              <a:t>‹#›</a:t>
            </a:fld>
            <a:endParaRPr lang="en-NO"/>
          </a:p>
        </p:txBody>
      </p:sp>
      <p:cxnSp>
        <p:nvCxnSpPr>
          <p:cNvPr id="6" name="Straight Connector 5">
            <a:extLst>
              <a:ext uri="{FF2B5EF4-FFF2-40B4-BE49-F238E27FC236}">
                <a16:creationId xmlns:a16="http://schemas.microsoft.com/office/drawing/2014/main" id="{CD80A2BA-8847-DE41-B8E1-06D627195EBF}"/>
              </a:ext>
            </a:extLst>
          </p:cNvPr>
          <p:cNvCxnSpPr>
            <a:cxnSpLocks/>
          </p:cNvCxnSpPr>
          <p:nvPr userDrawn="1"/>
        </p:nvCxnSpPr>
        <p:spPr>
          <a:xfrm>
            <a:off x="838200" y="683419"/>
            <a:ext cx="31531" cy="5491163"/>
          </a:xfrm>
          <a:prstGeom prst="line">
            <a:avLst/>
          </a:prstGeom>
          <a:ln w="22225" cap="rnd" cmpd="sng" algn="ctr">
            <a:solidFill>
              <a:schemeClr val="accent3">
                <a:lumMod val="75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 Placeholder 10">
            <a:extLst>
              <a:ext uri="{FF2B5EF4-FFF2-40B4-BE49-F238E27FC236}">
                <a16:creationId xmlns:a16="http://schemas.microsoft.com/office/drawing/2014/main" id="{A4347174-0B75-B740-A7DA-197265589ABD}"/>
              </a:ext>
            </a:extLst>
          </p:cNvPr>
          <p:cNvSpPr>
            <a:spLocks noGrp="1"/>
          </p:cNvSpPr>
          <p:nvPr>
            <p:ph type="body" sz="quarter" idx="13" hasCustomPrompt="1"/>
          </p:nvPr>
        </p:nvSpPr>
        <p:spPr>
          <a:xfrm rot="16200000">
            <a:off x="-2276553" y="3251635"/>
            <a:ext cx="5491162" cy="354725"/>
          </a:xfrm>
        </p:spPr>
        <p:txBody>
          <a:bodyPr anchor="ctr">
            <a:normAutofit/>
          </a:bodyPr>
          <a:lstStyle>
            <a:lvl1pPr marL="0" indent="0" algn="ctr">
              <a:buFontTx/>
              <a:buNone/>
              <a:defRPr sz="1200" b="0" i="0">
                <a:latin typeface="Avenir" panose="02000503020000020003" pitchFamily="2" charset="0"/>
              </a:defRPr>
            </a:lvl1pPr>
          </a:lstStyle>
          <a:p>
            <a:pPr lvl="0"/>
            <a:r>
              <a:rPr lang="en-NO"/>
              <a:t>CASE X.X NAVN OG INFO</a:t>
            </a:r>
          </a:p>
        </p:txBody>
      </p:sp>
    </p:spTree>
    <p:extLst>
      <p:ext uri="{BB962C8B-B14F-4D97-AF65-F5344CB8AC3E}">
        <p14:creationId xmlns:p14="http://schemas.microsoft.com/office/powerpoint/2010/main" val="2981792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4A52-82D1-394E-811A-9222180C981E}"/>
              </a:ext>
            </a:extLst>
          </p:cNvPr>
          <p:cNvSpPr>
            <a:spLocks noGrp="1"/>
          </p:cNvSpPr>
          <p:nvPr>
            <p:ph type="title"/>
          </p:nvPr>
        </p:nvSpPr>
        <p:spPr>
          <a:xfrm>
            <a:off x="1055688" y="457200"/>
            <a:ext cx="37163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9A0FB2C7-B8F5-5940-9B40-56379C68E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769AFE16-2AFC-2342-ADBB-AB17F649F138}"/>
              </a:ext>
            </a:extLst>
          </p:cNvPr>
          <p:cNvSpPr>
            <a:spLocks noGrp="1"/>
          </p:cNvSpPr>
          <p:nvPr>
            <p:ph type="body" sz="half" idx="2"/>
          </p:nvPr>
        </p:nvSpPr>
        <p:spPr>
          <a:xfrm>
            <a:off x="1055688" y="2057400"/>
            <a:ext cx="37163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8006F0-2D8F-CF44-8686-9949D1C4E84D}"/>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6" name="Footer Placeholder 5">
            <a:extLst>
              <a:ext uri="{FF2B5EF4-FFF2-40B4-BE49-F238E27FC236}">
                <a16:creationId xmlns:a16="http://schemas.microsoft.com/office/drawing/2014/main" id="{8CE3971C-5ED2-5848-8254-02EE0FDEE72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03FE4C1C-2C6E-E14A-9E85-E5287467674D}"/>
              </a:ext>
            </a:extLst>
          </p:cNvPr>
          <p:cNvSpPr>
            <a:spLocks noGrp="1"/>
          </p:cNvSpPr>
          <p:nvPr>
            <p:ph type="sldNum" sz="quarter" idx="12"/>
          </p:nvPr>
        </p:nvSpPr>
        <p:spPr/>
        <p:txBody>
          <a:bodyPr/>
          <a:lstStyle/>
          <a:p>
            <a:fld id="{861F572F-816C-094E-9D67-416372B05FD5}" type="slidenum">
              <a:rPr lang="en-NO" smtClean="0"/>
              <a:t>‹#›</a:t>
            </a:fld>
            <a:endParaRPr lang="en-NO"/>
          </a:p>
        </p:txBody>
      </p:sp>
      <p:cxnSp>
        <p:nvCxnSpPr>
          <p:cNvPr id="9" name="Straight Connector 8">
            <a:extLst>
              <a:ext uri="{FF2B5EF4-FFF2-40B4-BE49-F238E27FC236}">
                <a16:creationId xmlns:a16="http://schemas.microsoft.com/office/drawing/2014/main" id="{670B00C9-93AD-7D4D-A529-9EAA6FC928A8}"/>
              </a:ext>
            </a:extLst>
          </p:cNvPr>
          <p:cNvCxnSpPr>
            <a:cxnSpLocks/>
          </p:cNvCxnSpPr>
          <p:nvPr userDrawn="1"/>
        </p:nvCxnSpPr>
        <p:spPr>
          <a:xfrm>
            <a:off x="838200" y="683419"/>
            <a:ext cx="31531" cy="5491163"/>
          </a:xfrm>
          <a:prstGeom prst="line">
            <a:avLst/>
          </a:prstGeom>
          <a:ln w="22225" cap="rnd" cmpd="sng" algn="ctr">
            <a:solidFill>
              <a:schemeClr val="accent3">
                <a:lumMod val="75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 Placeholder 10">
            <a:extLst>
              <a:ext uri="{FF2B5EF4-FFF2-40B4-BE49-F238E27FC236}">
                <a16:creationId xmlns:a16="http://schemas.microsoft.com/office/drawing/2014/main" id="{26362A29-D2EC-0C41-80D3-5130B6BBF6F1}"/>
              </a:ext>
            </a:extLst>
          </p:cNvPr>
          <p:cNvSpPr>
            <a:spLocks noGrp="1"/>
          </p:cNvSpPr>
          <p:nvPr>
            <p:ph type="body" sz="quarter" idx="13" hasCustomPrompt="1"/>
          </p:nvPr>
        </p:nvSpPr>
        <p:spPr>
          <a:xfrm rot="16200000">
            <a:off x="-2276553" y="3251635"/>
            <a:ext cx="5491162" cy="354725"/>
          </a:xfrm>
        </p:spPr>
        <p:txBody>
          <a:bodyPr anchor="ctr">
            <a:normAutofit/>
          </a:bodyPr>
          <a:lstStyle>
            <a:lvl1pPr marL="0" indent="0" algn="ctr">
              <a:buFontTx/>
              <a:buNone/>
              <a:defRPr sz="1200" b="0" i="0">
                <a:latin typeface="Avenir" panose="02000503020000020003" pitchFamily="2" charset="0"/>
              </a:defRPr>
            </a:lvl1pPr>
          </a:lstStyle>
          <a:p>
            <a:pPr lvl="0"/>
            <a:r>
              <a:rPr lang="en-NO"/>
              <a:t>CASE X.X NAVN OG INFO</a:t>
            </a:r>
          </a:p>
        </p:txBody>
      </p:sp>
    </p:spTree>
    <p:extLst>
      <p:ext uri="{BB962C8B-B14F-4D97-AF65-F5344CB8AC3E}">
        <p14:creationId xmlns:p14="http://schemas.microsoft.com/office/powerpoint/2010/main" val="2012484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resentation - insert image">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21AA2598-9B97-4BA4-8532-624DC92CC1FC}"/>
              </a:ext>
            </a:extLst>
          </p:cNvPr>
          <p:cNvSpPr>
            <a:spLocks noGrp="1"/>
          </p:cNvSpPr>
          <p:nvPr>
            <p:ph type="pic" sz="quarter" idx="20" hasCustomPrompt="1"/>
          </p:nvPr>
        </p:nvSpPr>
        <p:spPr>
          <a:xfrm>
            <a:off x="577862" y="527050"/>
            <a:ext cx="11015218" cy="58039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b="0" i="0" smtClean="0">
                <a:effectLst/>
                <a:latin typeface="Arial" panose="020B0604020202020204" pitchFamily="34" charset="0"/>
                <a:cs typeface="Arial" panose="020B0604020202020204" pitchFamily="34" charset="0"/>
              </a:defRPr>
            </a:lvl1pPr>
          </a:lstStyle>
          <a:p>
            <a:r>
              <a:rPr lang="nb-NO"/>
              <a:t>Top </a:t>
            </a:r>
            <a:r>
              <a:rPr lang="nb-NO" err="1"/>
              <a:t>menu</a:t>
            </a:r>
            <a:r>
              <a:rPr lang="nb-NO"/>
              <a:t> «</a:t>
            </a:r>
            <a:r>
              <a:rPr lang="nb-NO" err="1"/>
              <a:t>Insert</a:t>
            </a:r>
            <a:r>
              <a:rPr lang="nb-NO"/>
              <a:t>». Select «Pictures» to </a:t>
            </a:r>
            <a:r>
              <a:rPr lang="nb-NO" err="1"/>
              <a:t>insert</a:t>
            </a:r>
            <a:r>
              <a:rPr lang="nb-NO"/>
              <a:t> an image</a:t>
            </a:r>
          </a:p>
        </p:txBody>
      </p:sp>
      <p:sp>
        <p:nvSpPr>
          <p:cNvPr id="13" name="Title 1">
            <a:extLst>
              <a:ext uri="{FF2B5EF4-FFF2-40B4-BE49-F238E27FC236}">
                <a16:creationId xmlns:a16="http://schemas.microsoft.com/office/drawing/2014/main" id="{DF490660-0D15-475E-810A-FD11376B8073}"/>
              </a:ext>
            </a:extLst>
          </p:cNvPr>
          <p:cNvSpPr>
            <a:spLocks noGrp="1"/>
          </p:cNvSpPr>
          <p:nvPr>
            <p:ph type="ctrTitle" hasCustomPrompt="1"/>
          </p:nvPr>
        </p:nvSpPr>
        <p:spPr>
          <a:xfrm>
            <a:off x="1447450" y="4335693"/>
            <a:ext cx="6315425" cy="978509"/>
          </a:xfrm>
        </p:spPr>
        <p:txBody>
          <a:bodyPr anchor="b">
            <a:noAutofit/>
          </a:bodyPr>
          <a:lstStyle>
            <a:lvl1pPr algn="l">
              <a:defRPr sz="7300">
                <a:solidFill>
                  <a:schemeClr val="bg1"/>
                </a:solidFill>
                <a:latin typeface="Arial" panose="020B0604020202020204" pitchFamily="34" charset="0"/>
                <a:cs typeface="Arial" panose="020B0604020202020204" pitchFamily="34" charset="0"/>
              </a:defRPr>
            </a:lvl1pPr>
          </a:lstStyle>
          <a:p>
            <a:r>
              <a:rPr lang="en-US"/>
              <a:t>NHH</a:t>
            </a:r>
          </a:p>
        </p:txBody>
      </p:sp>
      <p:sp>
        <p:nvSpPr>
          <p:cNvPr id="25" name="Text Placeholder 27">
            <a:extLst>
              <a:ext uri="{FF2B5EF4-FFF2-40B4-BE49-F238E27FC236}">
                <a16:creationId xmlns:a16="http://schemas.microsoft.com/office/drawing/2014/main" id="{1A07843C-3288-4D8A-87CC-BA63DC90D810}"/>
              </a:ext>
            </a:extLst>
          </p:cNvPr>
          <p:cNvSpPr>
            <a:spLocks noGrp="1"/>
          </p:cNvSpPr>
          <p:nvPr>
            <p:ph type="body" sz="quarter" idx="24" hasCustomPrompt="1"/>
          </p:nvPr>
        </p:nvSpPr>
        <p:spPr>
          <a:xfrm>
            <a:off x="1609846" y="2736044"/>
            <a:ext cx="525278" cy="1052192"/>
          </a:xfr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a:latin typeface="Arial" panose="020B0604020202020204" pitchFamily="34" charset="0"/>
                <a:cs typeface="Arial" panose="020B0604020202020204" pitchFamily="34" charset="0"/>
              </a:defRPr>
            </a:lvl1pPr>
          </a:lstStyle>
          <a:p>
            <a:pPr lvl="0"/>
            <a:r>
              <a:rPr lang="nb-NO"/>
              <a:t> </a:t>
            </a:r>
          </a:p>
        </p:txBody>
      </p:sp>
      <p:sp>
        <p:nvSpPr>
          <p:cNvPr id="17" name="Subtitle 2">
            <a:extLst>
              <a:ext uri="{FF2B5EF4-FFF2-40B4-BE49-F238E27FC236}">
                <a16:creationId xmlns:a16="http://schemas.microsoft.com/office/drawing/2014/main" id="{9E46C807-4096-463A-B3F9-AFC2B061291E}"/>
              </a:ext>
            </a:extLst>
          </p:cNvPr>
          <p:cNvSpPr>
            <a:spLocks noGrp="1"/>
          </p:cNvSpPr>
          <p:nvPr>
            <p:ph type="subTitle" idx="1" hasCustomPrompt="1"/>
          </p:nvPr>
        </p:nvSpPr>
        <p:spPr>
          <a:xfrm>
            <a:off x="1504600" y="5343406"/>
            <a:ext cx="5077175" cy="333760"/>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ext Placeholder 48">
            <a:extLst>
              <a:ext uri="{FF2B5EF4-FFF2-40B4-BE49-F238E27FC236}">
                <a16:creationId xmlns:a16="http://schemas.microsoft.com/office/drawing/2014/main" id="{7835AFC7-9F39-4BC0-8416-77E373EE8C77}"/>
              </a:ext>
            </a:extLst>
          </p:cNvPr>
          <p:cNvSpPr>
            <a:spLocks noGrp="1"/>
          </p:cNvSpPr>
          <p:nvPr>
            <p:ph type="body" sz="quarter" idx="23" hasCustomPrompt="1"/>
          </p:nvPr>
        </p:nvSpPr>
        <p:spPr>
          <a:xfrm flipH="1">
            <a:off x="1206239" y="4382322"/>
            <a:ext cx="77494" cy="1294844"/>
          </a:xfrm>
          <a:solidFill>
            <a:srgbClr val="E2E464"/>
          </a:solidFill>
          <a:ln>
            <a:noFill/>
          </a:ln>
        </p:spPr>
        <p:style>
          <a:lnRef idx="2">
            <a:schemeClr val="dk1"/>
          </a:lnRef>
          <a:fillRef idx="1">
            <a:schemeClr val="lt1"/>
          </a:fillRef>
          <a:effectRef idx="0">
            <a:schemeClr val="dk1"/>
          </a:effectRef>
          <a:fontRef idx="minor">
            <a:schemeClr val="dk1"/>
          </a:fontRef>
        </p:style>
        <p:txBody>
          <a:bodyPr>
            <a:normAutofit/>
          </a:bodyPr>
          <a:lstStyle>
            <a:lvl1pPr marL="0" indent="0">
              <a:lnSpc>
                <a:spcPct val="100000"/>
              </a:lnSpc>
              <a:buNone/>
              <a:defRPr sz="525" b="0">
                <a:solidFill>
                  <a:srgbClr val="E2E464"/>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nb-NO"/>
              <a:t>1</a:t>
            </a:r>
          </a:p>
        </p:txBody>
      </p:sp>
    </p:spTree>
    <p:extLst>
      <p:ext uri="{BB962C8B-B14F-4D97-AF65-F5344CB8AC3E}">
        <p14:creationId xmlns:p14="http://schemas.microsoft.com/office/powerpoint/2010/main" val="1607140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page 2">
    <p:spTree>
      <p:nvGrpSpPr>
        <p:cNvPr id="1" name=""/>
        <p:cNvGrpSpPr/>
        <p:nvPr/>
      </p:nvGrpSpPr>
      <p:grpSpPr>
        <a:xfrm>
          <a:off x="0" y="0"/>
          <a:ext cx="0" cy="0"/>
          <a:chOff x="0" y="0"/>
          <a:chExt cx="0" cy="0"/>
        </a:xfrm>
      </p:grpSpPr>
      <p:sp>
        <p:nvSpPr>
          <p:cNvPr id="7" name="Plassholder for bilde 7"/>
          <p:cNvSpPr>
            <a:spLocks noGrp="1"/>
          </p:cNvSpPr>
          <p:nvPr>
            <p:ph type="pic" sz="quarter" idx="13" hasCustomPrompt="1"/>
          </p:nvPr>
        </p:nvSpPr>
        <p:spPr>
          <a:xfrm>
            <a:off x="414274" y="424756"/>
            <a:ext cx="11363072" cy="5877463"/>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a:sym typeface="Wingdings" panose="05000000000000000000" pitchFamily="2" charset="2"/>
              </a:defRPr>
            </a:lvl1pPr>
          </a:lstStyle>
          <a:p>
            <a:r>
              <a:rPr lang="nb-NO"/>
              <a:t>Top </a:t>
            </a:r>
            <a:r>
              <a:rPr lang="nb-NO" err="1"/>
              <a:t>menu</a:t>
            </a:r>
            <a:r>
              <a:rPr lang="nb-NO"/>
              <a:t> "</a:t>
            </a:r>
            <a:r>
              <a:rPr lang="nb-NO" err="1"/>
              <a:t>insert</a:t>
            </a:r>
            <a:r>
              <a:rPr lang="nb-NO"/>
              <a:t>"  "Images" to </a:t>
            </a:r>
            <a:r>
              <a:rPr lang="nb-NO" err="1"/>
              <a:t>insert</a:t>
            </a:r>
            <a:r>
              <a:rPr lang="nb-NO"/>
              <a:t> image</a:t>
            </a:r>
          </a:p>
        </p:txBody>
      </p:sp>
      <p:sp>
        <p:nvSpPr>
          <p:cNvPr id="8" name="Plassholder for tekst 7">
            <a:extLst>
              <a:ext uri="{FF2B5EF4-FFF2-40B4-BE49-F238E27FC236}">
                <a16:creationId xmlns:a16="http://schemas.microsoft.com/office/drawing/2014/main" id="{E394B604-93A9-41F7-ADC6-16027750DCDB}"/>
              </a:ext>
            </a:extLst>
          </p:cNvPr>
          <p:cNvSpPr>
            <a:spLocks noGrp="1"/>
          </p:cNvSpPr>
          <p:nvPr>
            <p:ph type="body" sz="quarter" idx="16" hasCustomPrompt="1"/>
          </p:nvPr>
        </p:nvSpPr>
        <p:spPr>
          <a:xfrm>
            <a:off x="1393881" y="3559621"/>
            <a:ext cx="9404238" cy="1828698"/>
          </a:xfrm>
          <a:prstGeom prst="rect">
            <a:avLst/>
          </a:prstGeom>
          <a:solidFill>
            <a:srgbClr val="031D3E">
              <a:alpha val="50000"/>
            </a:srgbClr>
          </a:solidFill>
        </p:spPr>
        <p:txBody>
          <a:bodyPr/>
          <a:lstStyle>
            <a:lvl1pPr marL="0" indent="0">
              <a:buNone/>
              <a:defRPr/>
            </a:lvl1pPr>
          </a:lstStyle>
          <a:p>
            <a:pPr lvl="0"/>
            <a:r>
              <a:rPr lang="nb-NO"/>
              <a:t> </a:t>
            </a:r>
          </a:p>
        </p:txBody>
      </p:sp>
      <p:sp>
        <p:nvSpPr>
          <p:cNvPr id="4" name="Plassholder for dato 3"/>
          <p:cNvSpPr>
            <a:spLocks noGrp="1"/>
          </p:cNvSpPr>
          <p:nvPr>
            <p:ph type="dt" sz="half" idx="10"/>
          </p:nvPr>
        </p:nvSpPr>
        <p:spPr/>
        <p:txBody>
          <a:bodyPr/>
          <a:lstStyle/>
          <a:p>
            <a:fld id="{28B7A478-B3EF-43DE-BEA5-558FE1F3DBB9}" type="datetime1">
              <a:rPr lang="nb-NO" smtClean="0"/>
              <a:t>24.03.2023</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0" name="Tittel 1"/>
          <p:cNvSpPr>
            <a:spLocks noGrp="1"/>
          </p:cNvSpPr>
          <p:nvPr>
            <p:ph type="ctrTitle" hasCustomPrompt="1"/>
          </p:nvPr>
        </p:nvSpPr>
        <p:spPr>
          <a:xfrm>
            <a:off x="1693284" y="3559621"/>
            <a:ext cx="8711152" cy="979659"/>
          </a:xfrm>
          <a:prstGeom prst="rect">
            <a:avLst/>
          </a:prstGeom>
        </p:spPr>
        <p:txBody>
          <a:bodyPr anchor="b">
            <a:noAutofit/>
          </a:bodyPr>
          <a:lstStyle>
            <a:lvl1pPr>
              <a:defRPr sz="3628" b="0" cap="all" baseline="0">
                <a:solidFill>
                  <a:schemeClr val="bg1"/>
                </a:solidFill>
              </a:defRPr>
            </a:lvl1pPr>
          </a:lstStyle>
          <a:p>
            <a:r>
              <a:rPr lang="nb-NO"/>
              <a:t>CLICK TO ADD TITLE</a:t>
            </a:r>
          </a:p>
        </p:txBody>
      </p:sp>
      <p:sp>
        <p:nvSpPr>
          <p:cNvPr id="11" name="Plassholder for tekst 8"/>
          <p:cNvSpPr>
            <a:spLocks noGrp="1"/>
          </p:cNvSpPr>
          <p:nvPr>
            <p:ph type="body" sz="quarter" idx="14" hasCustomPrompt="1"/>
          </p:nvPr>
        </p:nvSpPr>
        <p:spPr>
          <a:xfrm>
            <a:off x="1693100" y="4544118"/>
            <a:ext cx="8713176" cy="844200"/>
          </a:xfrm>
          <a:prstGeom prst="rect">
            <a:avLst/>
          </a:prstGeom>
        </p:spPr>
        <p:txBody>
          <a:bodyPr>
            <a:normAutofit/>
          </a:bodyPr>
          <a:lstStyle>
            <a:lvl1pPr marL="0" indent="0">
              <a:buNone/>
              <a:defRPr sz="1814" cap="all" normalizeH="0" baseline="0">
                <a:solidFill>
                  <a:schemeClr val="bg1"/>
                </a:solidFill>
              </a:defRPr>
            </a:lvl1pPr>
          </a:lstStyle>
          <a:p>
            <a:pPr lvl="0"/>
            <a:r>
              <a:rPr lang="en-US"/>
              <a:t>CLICK TO ADD SUBTITLE</a:t>
            </a:r>
          </a:p>
        </p:txBody>
      </p:sp>
      <p:pic>
        <p:nvPicPr>
          <p:cNvPr id="9"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478" y="6255663"/>
            <a:ext cx="2971698" cy="569490"/>
          </a:xfrm>
          <a:prstGeom prst="rect">
            <a:avLst/>
          </a:prstGeom>
        </p:spPr>
      </p:pic>
      <p:sp>
        <p:nvSpPr>
          <p:cNvPr id="16" name="Plassholder for tekst 15">
            <a:extLst>
              <a:ext uri="{FF2B5EF4-FFF2-40B4-BE49-F238E27FC236}">
                <a16:creationId xmlns:a16="http://schemas.microsoft.com/office/drawing/2014/main" id="{C43AA708-BBD3-4801-8C8F-EC15A650A81D}"/>
              </a:ext>
            </a:extLst>
          </p:cNvPr>
          <p:cNvSpPr>
            <a:spLocks noGrp="1" noChangeAspect="1"/>
          </p:cNvSpPr>
          <p:nvPr>
            <p:ph type="body" sz="quarter" idx="17" hasCustomPrompt="1"/>
          </p:nvPr>
        </p:nvSpPr>
        <p:spPr>
          <a:xfrm>
            <a:off x="10856117" y="643238"/>
            <a:ext cx="653000" cy="1306068"/>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69497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resentation 4">
    <p:spTree>
      <p:nvGrpSpPr>
        <p:cNvPr id="1" name=""/>
        <p:cNvGrpSpPr/>
        <p:nvPr/>
      </p:nvGrpSpPr>
      <p:grpSpPr>
        <a:xfrm>
          <a:off x="0" y="0"/>
          <a:ext cx="0" cy="0"/>
          <a:chOff x="0" y="0"/>
          <a:chExt cx="0" cy="0"/>
        </a:xfrm>
      </p:grpSpPr>
      <p:sp>
        <p:nvSpPr>
          <p:cNvPr id="4" name="Rektangel">
            <a:extLst>
              <a:ext uri="{FF2B5EF4-FFF2-40B4-BE49-F238E27FC236}">
                <a16:creationId xmlns:a16="http://schemas.microsoft.com/office/drawing/2014/main" id="{E96401C5-A118-4D68-BB25-1D7418D70471}"/>
              </a:ext>
            </a:extLst>
          </p:cNvPr>
          <p:cNvSpPr/>
          <p:nvPr userDrawn="1"/>
        </p:nvSpPr>
        <p:spPr>
          <a:xfrm>
            <a:off x="577850" y="527050"/>
            <a:ext cx="11026031" cy="5803900"/>
          </a:xfrm>
          <a:prstGeom prst="rect">
            <a:avLst/>
          </a:prstGeom>
          <a:solidFill>
            <a:srgbClr val="D5D5D5">
              <a:alpha val="12438"/>
            </a:srgbClr>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pic>
        <p:nvPicPr>
          <p:cNvPr id="5" name="offset_comp_830840.jpg" descr="offset_comp_830840.jpg">
            <a:extLst>
              <a:ext uri="{FF2B5EF4-FFF2-40B4-BE49-F238E27FC236}">
                <a16:creationId xmlns:a16="http://schemas.microsoft.com/office/drawing/2014/main" id="{42BBB12C-B69F-4116-B423-BE0FE082C8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577850" y="3445694"/>
            <a:ext cx="11026031" cy="2885255"/>
          </a:xfrm>
          <a:prstGeom prst="rect">
            <a:avLst/>
          </a:prstGeom>
          <a:ln w="12700">
            <a:miter lim="400000"/>
          </a:ln>
        </p:spPr>
      </p:pic>
      <p:sp>
        <p:nvSpPr>
          <p:cNvPr id="8" name="Rektangel">
            <a:extLst>
              <a:ext uri="{FF2B5EF4-FFF2-40B4-BE49-F238E27FC236}">
                <a16:creationId xmlns:a16="http://schemas.microsoft.com/office/drawing/2014/main" id="{3DA0775F-57A4-4EBB-B782-AFA0611A58F6}"/>
              </a:ext>
            </a:extLst>
          </p:cNvPr>
          <p:cNvSpPr/>
          <p:nvPr userDrawn="1"/>
        </p:nvSpPr>
        <p:spPr>
          <a:xfrm>
            <a:off x="0" y="3445719"/>
            <a:ext cx="577850" cy="2885230"/>
          </a:xfrm>
          <a:prstGeom prst="rect">
            <a:avLst/>
          </a:prstGeom>
          <a:solidFill>
            <a:srgbClr val="E2E464"/>
          </a:solidFill>
          <a:ln w="12700">
            <a:miter lim="400000"/>
          </a:ln>
        </p:spPr>
        <p:txBody>
          <a:bodyPr lIns="0" tIns="0" rIns="0" bIns="0" anchor="ctr"/>
          <a:lstStyle/>
          <a:p>
            <a:pPr>
              <a:defRPr sz="3200" b="0">
                <a:solidFill>
                  <a:srgbClr val="FFFFFF"/>
                </a:solidFill>
                <a:latin typeface="Helvetica Neue Medium"/>
                <a:ea typeface="Helvetica Neue Medium"/>
                <a:cs typeface="Helvetica Neue Medium"/>
                <a:sym typeface="Helvetica Neue Medium"/>
              </a:defRPr>
            </a:pPr>
            <a:endParaRPr sz="16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F1A92AE-39EA-40AA-92B1-9174067C358C}"/>
              </a:ext>
            </a:extLst>
          </p:cNvPr>
          <p:cNvSpPr>
            <a:spLocks noGrp="1"/>
          </p:cNvSpPr>
          <p:nvPr>
            <p:ph type="title" hasCustomPrompt="1"/>
          </p:nvPr>
        </p:nvSpPr>
        <p:spPr>
          <a:xfrm>
            <a:off x="817357" y="1205683"/>
            <a:ext cx="10515600" cy="1169779"/>
          </a:xfrm>
        </p:spPr>
        <p:txBody>
          <a:bodyPr>
            <a:noAutofit/>
          </a:bodyPr>
          <a:lstStyle>
            <a:lvl1pPr algn="ctr">
              <a:defRPr sz="7300">
                <a:latin typeface="Arial" panose="020B0604020202020204" pitchFamily="34" charset="0"/>
                <a:cs typeface="Arial" panose="020B0604020202020204" pitchFamily="34" charset="0"/>
              </a:defRPr>
            </a:lvl1pPr>
          </a:lstStyle>
          <a:p>
            <a:r>
              <a:rPr lang="en-US"/>
              <a:t>CLICK TO EDIT</a:t>
            </a:r>
            <a:endParaRPr lang="nb-NO"/>
          </a:p>
        </p:txBody>
      </p:sp>
      <p:sp>
        <p:nvSpPr>
          <p:cNvPr id="10" name="Text Placeholder 12">
            <a:extLst>
              <a:ext uri="{FF2B5EF4-FFF2-40B4-BE49-F238E27FC236}">
                <a16:creationId xmlns:a16="http://schemas.microsoft.com/office/drawing/2014/main" id="{6913816B-CF08-4646-9237-F1199B09A0EA}"/>
              </a:ext>
            </a:extLst>
          </p:cNvPr>
          <p:cNvSpPr>
            <a:spLocks noGrp="1"/>
          </p:cNvSpPr>
          <p:nvPr>
            <p:ph type="body" sz="quarter" idx="16"/>
          </p:nvPr>
        </p:nvSpPr>
        <p:spPr>
          <a:xfrm>
            <a:off x="3745014" y="2391503"/>
            <a:ext cx="4717681" cy="648476"/>
          </a:xfrm>
        </p:spPr>
        <p:txBody>
          <a:bodyPr>
            <a:noAutofit/>
          </a:bodyPr>
          <a:lstStyle>
            <a:lvl1pPr marL="0" indent="0" algn="ctr">
              <a:buNone/>
              <a:defRPr sz="1800">
                <a:solidFill>
                  <a:srgbClr val="5A5A5B"/>
                </a:solidFill>
                <a:latin typeface="Arial" panose="020B0604020202020204" pitchFamily="34" charset="0"/>
                <a:cs typeface="Arial" panose="020B0604020202020204" pitchFamily="34" charset="0"/>
              </a:defRPr>
            </a:lvl1pPr>
          </a:lstStyle>
          <a:p>
            <a:pPr lvl="0"/>
            <a:r>
              <a:rPr lang="en-US"/>
              <a:t>Click to edit Master text styles</a:t>
            </a:r>
          </a:p>
        </p:txBody>
      </p:sp>
      <p:grpSp>
        <p:nvGrpSpPr>
          <p:cNvPr id="17" name="Gruppe">
            <a:extLst>
              <a:ext uri="{FF2B5EF4-FFF2-40B4-BE49-F238E27FC236}">
                <a16:creationId xmlns:a16="http://schemas.microsoft.com/office/drawing/2014/main" id="{4A98412C-D36E-42F8-9D68-1BBD0619D1D9}"/>
              </a:ext>
            </a:extLst>
          </p:cNvPr>
          <p:cNvGrpSpPr/>
          <p:nvPr userDrawn="1"/>
        </p:nvGrpSpPr>
        <p:grpSpPr>
          <a:xfrm rot="5400000">
            <a:off x="11482264" y="3429001"/>
            <a:ext cx="774701" cy="1"/>
            <a:chOff x="0" y="0"/>
            <a:chExt cx="1549399" cy="0"/>
          </a:xfrm>
        </p:grpSpPr>
        <p:sp>
          <p:nvSpPr>
            <p:cNvPr id="18" name="Linje">
              <a:extLst>
                <a:ext uri="{FF2B5EF4-FFF2-40B4-BE49-F238E27FC236}">
                  <a16:creationId xmlns:a16="http://schemas.microsoft.com/office/drawing/2014/main" id="{92EF041F-8DDB-41FE-9A34-849E626DD27E}"/>
                </a:ext>
              </a:extLst>
            </p:cNvPr>
            <p:cNvSpPr/>
            <p:nvPr/>
          </p:nvSpPr>
          <p:spPr>
            <a:xfrm>
              <a:off x="0"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sp>
          <p:nvSpPr>
            <p:cNvPr id="19" name="Linje">
              <a:extLst>
                <a:ext uri="{FF2B5EF4-FFF2-40B4-BE49-F238E27FC236}">
                  <a16:creationId xmlns:a16="http://schemas.microsoft.com/office/drawing/2014/main" id="{93480445-92F1-4ABA-B8F6-5B1ADDCA5332}"/>
                </a:ext>
              </a:extLst>
            </p:cNvPr>
            <p:cNvSpPr/>
            <p:nvPr/>
          </p:nvSpPr>
          <p:spPr>
            <a:xfrm>
              <a:off x="1157808" y="0"/>
              <a:ext cx="391592" cy="0"/>
            </a:xfrm>
            <a:prstGeom prst="line">
              <a:avLst/>
            </a:prstGeom>
            <a:noFill/>
            <a:ln w="19050" cap="flat">
              <a:solidFill>
                <a:srgbClr val="153857"/>
              </a:solidFill>
              <a:prstDash val="solid"/>
              <a:miter lim="400000"/>
            </a:ln>
            <a:effectLst/>
          </p:spPr>
          <p:txBody>
            <a:bodyPr wrap="square" lIns="0" tIns="0" rIns="0" bIns="0" numCol="1" anchor="ctr">
              <a:noAutofit/>
            </a:bodyPr>
            <a:lstStyle/>
            <a:p>
              <a:pPr>
                <a:defRPr sz="3200" b="0">
                  <a:solidFill>
                    <a:srgbClr val="FFFFFF"/>
                  </a:solidFill>
                  <a:latin typeface="Helvetica Neue Medium"/>
                  <a:ea typeface="Helvetica Neue Medium"/>
                  <a:cs typeface="Helvetica Neue Medium"/>
                  <a:sym typeface="Helvetica Neue Medium"/>
                </a:defRPr>
              </a:pPr>
              <a:endParaRPr sz="1600">
                <a:solidFill>
                  <a:srgbClr val="5A5A5B"/>
                </a:solidFill>
                <a:latin typeface="Arial" panose="020B0604020202020204" pitchFamily="34" charset="0"/>
                <a:cs typeface="Arial" panose="020B0604020202020204" pitchFamily="34" charset="0"/>
              </a:endParaRPr>
            </a:p>
          </p:txBody>
        </p:sp>
      </p:grpSp>
      <p:sp>
        <p:nvSpPr>
          <p:cNvPr id="24" name="Slide Number Placeholder 6">
            <a:extLst>
              <a:ext uri="{FF2B5EF4-FFF2-40B4-BE49-F238E27FC236}">
                <a16:creationId xmlns:a16="http://schemas.microsoft.com/office/drawing/2014/main" id="{1C5218B9-DC6D-472C-BD7F-CA8225B2ED8B}"/>
              </a:ext>
            </a:extLst>
          </p:cNvPr>
          <p:cNvSpPr txBox="1">
            <a:spLocks/>
          </p:cNvSpPr>
          <p:nvPr userDrawn="1"/>
        </p:nvSpPr>
        <p:spPr>
          <a:xfrm>
            <a:off x="11577755" y="3311292"/>
            <a:ext cx="588113" cy="19579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0F50D66-40FF-4E0E-BE98-845C183091B2}" type="slidenum">
              <a:rPr lang="nb-NO" sz="1000" b="1" smtClean="0">
                <a:solidFill>
                  <a:srgbClr val="153857"/>
                </a:solidFill>
                <a:latin typeface="Arial" panose="020B0604020202020204" pitchFamily="34" charset="0"/>
                <a:cs typeface="Arial" panose="020B0604020202020204" pitchFamily="34" charset="0"/>
              </a:rPr>
              <a:pPr algn="ctr"/>
              <a:t>‹#›</a:t>
            </a:fld>
            <a:endParaRPr lang="nb-NO" sz="1000" b="1">
              <a:solidFill>
                <a:srgbClr val="153857"/>
              </a:solidFill>
              <a:latin typeface="Arial" panose="020B0604020202020204" pitchFamily="34" charset="0"/>
              <a:cs typeface="Arial" panose="020B0604020202020204" pitchFamily="34" charset="0"/>
            </a:endParaRPr>
          </a:p>
        </p:txBody>
      </p:sp>
      <p:pic>
        <p:nvPicPr>
          <p:cNvPr id="14" name="nhh_logo_1f_negativ_hvit.png" descr="nhh_logo_1f_negativ_hvit.png">
            <a:extLst>
              <a:ext uri="{FF2B5EF4-FFF2-40B4-BE49-F238E27FC236}">
                <a16:creationId xmlns:a16="http://schemas.microsoft.com/office/drawing/2014/main" id="{023C18F8-175E-460D-B3D0-C1306B00F4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53883" y="5256710"/>
            <a:ext cx="442598" cy="892176"/>
          </a:xfrm>
          <a:prstGeom prst="rect">
            <a:avLst/>
          </a:prstGeom>
          <a:ln w="12700">
            <a:miter lim="400000"/>
          </a:ln>
        </p:spPr>
      </p:pic>
    </p:spTree>
    <p:extLst>
      <p:ext uri="{BB962C8B-B14F-4D97-AF65-F5344CB8AC3E}">
        <p14:creationId xmlns:p14="http://schemas.microsoft.com/office/powerpoint/2010/main" val="754445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2462-B965-E444-BAB9-2E6662E3EB0B}"/>
              </a:ext>
            </a:extLst>
          </p:cNvPr>
          <p:cNvSpPr>
            <a:spLocks noGrp="1"/>
          </p:cNvSpPr>
          <p:nvPr>
            <p:ph type="title"/>
          </p:nvPr>
        </p:nvSpPr>
        <p:spPr/>
        <p:txBody>
          <a:bodyPr>
            <a:normAutofit/>
          </a:bodyPr>
          <a:lstStyle>
            <a:lvl1pPr>
              <a:defRPr sz="3600"/>
            </a:lvl1pPr>
          </a:lstStyle>
          <a:p>
            <a:r>
              <a:rPr lang="en-GB"/>
              <a:t>Click to edit Master title style</a:t>
            </a:r>
            <a:endParaRPr lang="en-NO"/>
          </a:p>
        </p:txBody>
      </p:sp>
      <p:sp>
        <p:nvSpPr>
          <p:cNvPr id="3" name="Content Placeholder 2">
            <a:extLst>
              <a:ext uri="{FF2B5EF4-FFF2-40B4-BE49-F238E27FC236}">
                <a16:creationId xmlns:a16="http://schemas.microsoft.com/office/drawing/2014/main" id="{81D8FE31-1560-3145-A492-B9DE24D407A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72FA3428-E1ED-8842-83E2-FA1E38281952}"/>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5" name="Footer Placeholder 4">
            <a:extLst>
              <a:ext uri="{FF2B5EF4-FFF2-40B4-BE49-F238E27FC236}">
                <a16:creationId xmlns:a16="http://schemas.microsoft.com/office/drawing/2014/main" id="{7C16C162-4031-394C-943C-92669AB2D63C}"/>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7D48B9BD-9720-9541-ACAB-581B7E08DBE4}"/>
              </a:ext>
            </a:extLst>
          </p:cNvPr>
          <p:cNvSpPr>
            <a:spLocks noGrp="1"/>
          </p:cNvSpPr>
          <p:nvPr>
            <p:ph type="sldNum" sz="quarter" idx="12"/>
          </p:nvPr>
        </p:nvSpPr>
        <p:spPr/>
        <p:txBody>
          <a:bodyPr/>
          <a:lstStyle/>
          <a:p>
            <a:fld id="{861F572F-816C-094E-9D67-416372B05FD5}" type="slidenum">
              <a:rPr lang="en-NO" smtClean="0"/>
              <a:t>‹#›</a:t>
            </a:fld>
            <a:endParaRPr lang="en-NO"/>
          </a:p>
        </p:txBody>
      </p:sp>
    </p:spTree>
    <p:extLst>
      <p:ext uri="{BB962C8B-B14F-4D97-AF65-F5344CB8AC3E}">
        <p14:creationId xmlns:p14="http://schemas.microsoft.com/office/powerpoint/2010/main" val="4109597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84A52-82D1-394E-811A-9222180C981E}"/>
              </a:ext>
            </a:extLst>
          </p:cNvPr>
          <p:cNvSpPr>
            <a:spLocks noGrp="1"/>
          </p:cNvSpPr>
          <p:nvPr>
            <p:ph type="title"/>
          </p:nvPr>
        </p:nvSpPr>
        <p:spPr>
          <a:xfrm>
            <a:off x="1055688" y="457200"/>
            <a:ext cx="37163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9A0FB2C7-B8F5-5940-9B40-56379C68E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769AFE16-2AFC-2342-ADBB-AB17F649F138}"/>
              </a:ext>
            </a:extLst>
          </p:cNvPr>
          <p:cNvSpPr>
            <a:spLocks noGrp="1"/>
          </p:cNvSpPr>
          <p:nvPr>
            <p:ph type="body" sz="half" idx="2"/>
          </p:nvPr>
        </p:nvSpPr>
        <p:spPr>
          <a:xfrm>
            <a:off x="1055688" y="2057400"/>
            <a:ext cx="3716337" cy="3811588"/>
          </a:xfrm>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8006F0-2D8F-CF44-8686-9949D1C4E84D}"/>
              </a:ext>
            </a:extLst>
          </p:cNvPr>
          <p:cNvSpPr>
            <a:spLocks noGrp="1"/>
          </p:cNvSpPr>
          <p:nvPr>
            <p:ph type="dt" sz="half" idx="10"/>
          </p:nvPr>
        </p:nvSpPr>
        <p:spPr/>
        <p:txBody>
          <a:bodyPr/>
          <a:lstStyle/>
          <a:p>
            <a:fld id="{FB5984EB-5343-AD44-A6D9-FB0A0A244772}" type="datetimeFigureOut">
              <a:rPr lang="en-NO" smtClean="0"/>
              <a:t>03/24/2023</a:t>
            </a:fld>
            <a:endParaRPr lang="en-NO"/>
          </a:p>
        </p:txBody>
      </p:sp>
      <p:sp>
        <p:nvSpPr>
          <p:cNvPr id="6" name="Footer Placeholder 5">
            <a:extLst>
              <a:ext uri="{FF2B5EF4-FFF2-40B4-BE49-F238E27FC236}">
                <a16:creationId xmlns:a16="http://schemas.microsoft.com/office/drawing/2014/main" id="{8CE3971C-5ED2-5848-8254-02EE0FDEE72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03FE4C1C-2C6E-E14A-9E85-E5287467674D}"/>
              </a:ext>
            </a:extLst>
          </p:cNvPr>
          <p:cNvSpPr>
            <a:spLocks noGrp="1"/>
          </p:cNvSpPr>
          <p:nvPr>
            <p:ph type="sldNum" sz="quarter" idx="12"/>
          </p:nvPr>
        </p:nvSpPr>
        <p:spPr/>
        <p:txBody>
          <a:bodyPr/>
          <a:lstStyle/>
          <a:p>
            <a:fld id="{861F572F-816C-094E-9D67-416372B05FD5}" type="slidenum">
              <a:rPr lang="en-NO" smtClean="0"/>
              <a:t>‹#›</a:t>
            </a:fld>
            <a:endParaRPr lang="en-NO"/>
          </a:p>
        </p:txBody>
      </p:sp>
      <p:cxnSp>
        <p:nvCxnSpPr>
          <p:cNvPr id="9" name="Straight Connector 8">
            <a:extLst>
              <a:ext uri="{FF2B5EF4-FFF2-40B4-BE49-F238E27FC236}">
                <a16:creationId xmlns:a16="http://schemas.microsoft.com/office/drawing/2014/main" id="{670B00C9-93AD-7D4D-A529-9EAA6FC928A8}"/>
              </a:ext>
            </a:extLst>
          </p:cNvPr>
          <p:cNvCxnSpPr>
            <a:cxnSpLocks/>
          </p:cNvCxnSpPr>
          <p:nvPr userDrawn="1"/>
        </p:nvCxnSpPr>
        <p:spPr>
          <a:xfrm>
            <a:off x="838200" y="683419"/>
            <a:ext cx="31531" cy="5491163"/>
          </a:xfrm>
          <a:prstGeom prst="line">
            <a:avLst/>
          </a:prstGeom>
          <a:ln w="22225" cap="rnd" cmpd="sng" algn="ctr">
            <a:solidFill>
              <a:schemeClr val="accent3">
                <a:lumMod val="75000"/>
              </a:schemeClr>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ext Placeholder 10">
            <a:extLst>
              <a:ext uri="{FF2B5EF4-FFF2-40B4-BE49-F238E27FC236}">
                <a16:creationId xmlns:a16="http://schemas.microsoft.com/office/drawing/2014/main" id="{26362A29-D2EC-0C41-80D3-5130B6BBF6F1}"/>
              </a:ext>
            </a:extLst>
          </p:cNvPr>
          <p:cNvSpPr>
            <a:spLocks noGrp="1"/>
          </p:cNvSpPr>
          <p:nvPr>
            <p:ph type="body" sz="quarter" idx="13" hasCustomPrompt="1"/>
          </p:nvPr>
        </p:nvSpPr>
        <p:spPr>
          <a:xfrm rot="16200000">
            <a:off x="-2276553" y="3251635"/>
            <a:ext cx="5491162" cy="354725"/>
          </a:xfrm>
        </p:spPr>
        <p:txBody>
          <a:bodyPr anchor="ctr">
            <a:normAutofit/>
          </a:bodyPr>
          <a:lstStyle>
            <a:lvl1pPr marL="0" indent="0" algn="ctr">
              <a:buFontTx/>
              <a:buNone/>
              <a:defRPr sz="1200" b="0" i="0">
                <a:latin typeface="Avenir" panose="02000503020000020003" pitchFamily="2" charset="0"/>
              </a:defRPr>
            </a:lvl1pPr>
          </a:lstStyle>
          <a:p>
            <a:pPr lvl="0"/>
            <a:r>
              <a:rPr lang="en-NO"/>
              <a:t>CASE X.X NAVN OG INFO</a:t>
            </a:r>
          </a:p>
        </p:txBody>
      </p:sp>
    </p:spTree>
    <p:extLst>
      <p:ext uri="{BB962C8B-B14F-4D97-AF65-F5344CB8AC3E}">
        <p14:creationId xmlns:p14="http://schemas.microsoft.com/office/powerpoint/2010/main" val="355250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4A5687BE-C9D7-4F54-A745-D158DDE42843}" type="datetimeFigureOut">
              <a:rPr lang="nb-NO" smtClean="0"/>
              <a:t>24.03.2023</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9F73F823-1A15-4B24-AB19-BEF6695C5D19}" type="slidenum">
              <a:rPr lang="nb-NO" smtClean="0"/>
              <a:t>‹#›</a:t>
            </a:fld>
            <a:endParaRPr lang="nb-NO"/>
          </a:p>
        </p:txBody>
      </p:sp>
    </p:spTree>
    <p:extLst>
      <p:ext uri="{BB962C8B-B14F-4D97-AF65-F5344CB8AC3E}">
        <p14:creationId xmlns:p14="http://schemas.microsoft.com/office/powerpoint/2010/main" val="2719202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B6DEE1"/>
            </a:gs>
            <a:gs pos="0">
              <a:schemeClr val="accent5">
                <a:lumMod val="0"/>
                <a:lumOff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C517EED-4C9D-B443-8D0F-E4AA8A558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fld id="{FB5984EB-5343-AD44-A6D9-FB0A0A244772}" type="datetimeFigureOut">
              <a:rPr lang="en-NO" smtClean="0"/>
              <a:pPr/>
              <a:t>03/24/2023</a:t>
            </a:fld>
            <a:endParaRPr lang="en-NO"/>
          </a:p>
        </p:txBody>
      </p:sp>
      <p:sp>
        <p:nvSpPr>
          <p:cNvPr id="5" name="Footer Placeholder 4">
            <a:extLst>
              <a:ext uri="{FF2B5EF4-FFF2-40B4-BE49-F238E27FC236}">
                <a16:creationId xmlns:a16="http://schemas.microsoft.com/office/drawing/2014/main" id="{972C7287-178A-A44C-898A-9F60B30AB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NO"/>
          </a:p>
        </p:txBody>
      </p:sp>
      <p:sp>
        <p:nvSpPr>
          <p:cNvPr id="6" name="Slide Number Placeholder 5">
            <a:extLst>
              <a:ext uri="{FF2B5EF4-FFF2-40B4-BE49-F238E27FC236}">
                <a16:creationId xmlns:a16="http://schemas.microsoft.com/office/drawing/2014/main" id="{0C8AC1B7-F5AA-394A-8B4B-4F933934A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861F572F-816C-094E-9D67-416372B05FD5}" type="slidenum">
              <a:rPr lang="en-NO" smtClean="0"/>
              <a:pPr/>
              <a:t>‹#›</a:t>
            </a:fld>
            <a:endParaRPr lang="en-NO"/>
          </a:p>
        </p:txBody>
      </p:sp>
    </p:spTree>
    <p:extLst>
      <p:ext uri="{BB962C8B-B14F-4D97-AF65-F5344CB8AC3E}">
        <p14:creationId xmlns:p14="http://schemas.microsoft.com/office/powerpoint/2010/main" val="136014558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710" r:id="rId3"/>
    <p:sldLayoutId id="2147483711" r:id="rId4"/>
    <p:sldLayoutId id="2147483715" r:id="rId5"/>
    <p:sldLayoutId id="2147483718" r:id="rId6"/>
    <p:sldLayoutId id="2147483719" r:id="rId7"/>
    <p:sldLayoutId id="2147483720" r:id="rId8"/>
    <p:sldLayoutId id="2147483722" r:id="rId9"/>
    <p:sldLayoutId id="2147483723" r:id="rId10"/>
    <p:sldLayoutId id="2147483724" r:id="rId11"/>
    <p:sldLayoutId id="2147483725" r:id="rId12"/>
    <p:sldLayoutId id="2147483726" r:id="rId13"/>
    <p:sldLayoutId id="2147483727" r:id="rId14"/>
    <p:sldLayoutId id="2147483728" r:id="rId15"/>
  </p:sldLayoutIdLst>
  <p:txStyles>
    <p:titleStyle>
      <a:lvl1pPr algn="l" defTabSz="914400" rtl="0" eaLnBrk="1" latinLnBrk="0" hangingPunct="1">
        <a:lnSpc>
          <a:spcPct val="90000"/>
        </a:lnSpc>
        <a:spcBef>
          <a:spcPct val="0"/>
        </a:spcBef>
        <a:buNone/>
        <a:defRPr sz="3600" b="0" i="0" kern="1200">
          <a:solidFill>
            <a:schemeClr val="tx2"/>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000" b="0" i="0" kern="1200">
          <a:solidFill>
            <a:schemeClr val="accent4"/>
          </a:solidFill>
          <a:latin typeface="Bookman Old Style" panose="02050604050505020204" pitchFamily="18" charset="0"/>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000" b="0" i="0" kern="1200">
          <a:solidFill>
            <a:schemeClr val="accent4"/>
          </a:solidFill>
          <a:latin typeface="Bookman Old Style" panose="02050604050505020204" pitchFamily="18" charset="0"/>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1800" b="0" i="0" kern="1200">
          <a:solidFill>
            <a:schemeClr val="accent4"/>
          </a:solidFill>
          <a:latin typeface="Bookman Old Style" panose="02050604050505020204" pitchFamily="18" charset="0"/>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600" b="0" i="0" kern="1200">
          <a:solidFill>
            <a:schemeClr val="accent4"/>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600" b="0" i="0" kern="1200">
          <a:solidFill>
            <a:schemeClr val="accent4"/>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B6DEE1">
                <a:lumMod val="100000"/>
                <a:alpha val="50000"/>
              </a:srgbClr>
            </a:gs>
            <a:gs pos="0">
              <a:schemeClr val="accent5">
                <a:lumMod val="0"/>
                <a:lumOff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012F2-B24C-3F4E-B1B2-08074966096F}"/>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3CF229FD-3C82-EC44-AB59-1795234B1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C517EED-4C9D-B443-8D0F-E4AA8A558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fld id="{FB5984EB-5343-AD44-A6D9-FB0A0A244772}" type="datetimeFigureOut">
              <a:rPr lang="en-NO" smtClean="0"/>
              <a:pPr/>
              <a:t>03/24/2023</a:t>
            </a:fld>
            <a:endParaRPr lang="en-NO"/>
          </a:p>
        </p:txBody>
      </p:sp>
      <p:sp>
        <p:nvSpPr>
          <p:cNvPr id="5" name="Footer Placeholder 4">
            <a:extLst>
              <a:ext uri="{FF2B5EF4-FFF2-40B4-BE49-F238E27FC236}">
                <a16:creationId xmlns:a16="http://schemas.microsoft.com/office/drawing/2014/main" id="{972C7287-178A-A44C-898A-9F60B30AB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NO"/>
          </a:p>
        </p:txBody>
      </p:sp>
      <p:sp>
        <p:nvSpPr>
          <p:cNvPr id="6" name="Slide Number Placeholder 5">
            <a:extLst>
              <a:ext uri="{FF2B5EF4-FFF2-40B4-BE49-F238E27FC236}">
                <a16:creationId xmlns:a16="http://schemas.microsoft.com/office/drawing/2014/main" id="{0C8AC1B7-F5AA-394A-8B4B-4F933934A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861F572F-816C-094E-9D67-416372B05FD5}" type="slidenum">
              <a:rPr lang="en-NO" smtClean="0"/>
              <a:pPr/>
              <a:t>‹#›</a:t>
            </a:fld>
            <a:endParaRPr lang="en-NO"/>
          </a:p>
        </p:txBody>
      </p:sp>
    </p:spTree>
    <p:extLst>
      <p:ext uri="{BB962C8B-B14F-4D97-AF65-F5344CB8AC3E}">
        <p14:creationId xmlns:p14="http://schemas.microsoft.com/office/powerpoint/2010/main" val="3247569650"/>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9" r:id="rId3"/>
    <p:sldLayoutId id="2147483690" r:id="rId4"/>
    <p:sldLayoutId id="2147483691" r:id="rId5"/>
    <p:sldLayoutId id="2147483693" r:id="rId6"/>
    <p:sldLayoutId id="2147483695" r:id="rId7"/>
    <p:sldLayoutId id="2147483703" r:id="rId8"/>
    <p:sldLayoutId id="2147483707" r:id="rId9"/>
    <p:sldLayoutId id="2147483709" r:id="rId10"/>
  </p:sldLayoutIdLst>
  <p:txStyles>
    <p:titleStyle>
      <a:lvl1pPr algn="l" defTabSz="914400" rtl="0" eaLnBrk="1" latinLnBrk="0" hangingPunct="1">
        <a:lnSpc>
          <a:spcPct val="90000"/>
        </a:lnSpc>
        <a:spcBef>
          <a:spcPct val="0"/>
        </a:spcBef>
        <a:buNone/>
        <a:defRPr sz="3600" b="0" i="0" kern="1200">
          <a:solidFill>
            <a:schemeClr val="tx2"/>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000" b="0" i="0" kern="1200">
          <a:solidFill>
            <a:schemeClr val="accent4"/>
          </a:solidFill>
          <a:latin typeface="Bookman Old Style" panose="02050604050505020204" pitchFamily="18" charset="0"/>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000" b="0" i="0" kern="1200">
          <a:solidFill>
            <a:schemeClr val="accent4"/>
          </a:solidFill>
          <a:latin typeface="Bookman Old Style" panose="02050604050505020204" pitchFamily="18" charset="0"/>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1800" b="0" i="0" kern="1200">
          <a:solidFill>
            <a:schemeClr val="accent4"/>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600" b="0" i="0" kern="1200">
          <a:solidFill>
            <a:schemeClr val="accent4"/>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600" b="0" i="0" kern="1200">
          <a:solidFill>
            <a:schemeClr val="accent4"/>
          </a:solidFill>
          <a:latin typeface="Bookman Old Style" panose="0205060405050502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012F2-B24C-3F4E-B1B2-08074966096F}"/>
              </a:ext>
            </a:extLst>
          </p:cNvPr>
          <p:cNvSpPr>
            <a:spLocks noGrp="1"/>
          </p:cNvSpPr>
          <p:nvPr>
            <p:ph type="title"/>
          </p:nvPr>
        </p:nvSpPr>
        <p:spPr>
          <a:xfrm>
            <a:off x="1055688" y="365125"/>
            <a:ext cx="10298111" cy="1325563"/>
          </a:xfrm>
          <a:prstGeom prst="rect">
            <a:avLst/>
          </a:prstGeom>
        </p:spPr>
        <p:txBody>
          <a:bodyPr vert="horz" lIns="91440" tIns="45720" rIns="91440" bIns="45720" rtlCol="0" anchor="b">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3CF229FD-3C82-EC44-AB59-1795234B1B91}"/>
              </a:ext>
            </a:extLst>
          </p:cNvPr>
          <p:cNvSpPr>
            <a:spLocks noGrp="1"/>
          </p:cNvSpPr>
          <p:nvPr>
            <p:ph type="body" idx="1"/>
          </p:nvPr>
        </p:nvSpPr>
        <p:spPr>
          <a:xfrm>
            <a:off x="1055688" y="1825625"/>
            <a:ext cx="1029811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2C517EED-4C9D-B443-8D0F-E4AA8A558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fld id="{FB5984EB-5343-AD44-A6D9-FB0A0A244772}" type="datetimeFigureOut">
              <a:rPr lang="en-NO" smtClean="0"/>
              <a:pPr/>
              <a:t>03/24/2023</a:t>
            </a:fld>
            <a:endParaRPr lang="en-NO"/>
          </a:p>
        </p:txBody>
      </p:sp>
      <p:sp>
        <p:nvSpPr>
          <p:cNvPr id="5" name="Footer Placeholder 4">
            <a:extLst>
              <a:ext uri="{FF2B5EF4-FFF2-40B4-BE49-F238E27FC236}">
                <a16:creationId xmlns:a16="http://schemas.microsoft.com/office/drawing/2014/main" id="{972C7287-178A-A44C-898A-9F60B30AB7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NO"/>
          </a:p>
        </p:txBody>
      </p:sp>
      <p:sp>
        <p:nvSpPr>
          <p:cNvPr id="6" name="Slide Number Placeholder 5">
            <a:extLst>
              <a:ext uri="{FF2B5EF4-FFF2-40B4-BE49-F238E27FC236}">
                <a16:creationId xmlns:a16="http://schemas.microsoft.com/office/drawing/2014/main" id="{0C8AC1B7-F5AA-394A-8B4B-4F933934A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861F572F-816C-094E-9D67-416372B05FD5}" type="slidenum">
              <a:rPr lang="en-NO" smtClean="0"/>
              <a:pPr/>
              <a:t>‹#›</a:t>
            </a:fld>
            <a:endParaRPr lang="en-NO"/>
          </a:p>
        </p:txBody>
      </p:sp>
    </p:spTree>
    <p:extLst>
      <p:ext uri="{BB962C8B-B14F-4D97-AF65-F5344CB8AC3E}">
        <p14:creationId xmlns:p14="http://schemas.microsoft.com/office/powerpoint/2010/main" val="12674885"/>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665" r:id="rId4"/>
    <p:sldLayoutId id="2147483666" r:id="rId5"/>
    <p:sldLayoutId id="2147483668" r:id="rId6"/>
  </p:sldLayoutIdLst>
  <p:txStyles>
    <p:titleStyle>
      <a:lvl1pPr algn="l" defTabSz="914400" rtl="0" eaLnBrk="1" latinLnBrk="0" hangingPunct="1">
        <a:lnSpc>
          <a:spcPct val="90000"/>
        </a:lnSpc>
        <a:spcBef>
          <a:spcPct val="0"/>
        </a:spcBef>
        <a:buNone/>
        <a:defRPr sz="3600" b="0" i="0" kern="1200">
          <a:solidFill>
            <a:schemeClr val="tx1"/>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000" b="0" i="0" kern="1200">
          <a:solidFill>
            <a:schemeClr val="tx1"/>
          </a:solidFill>
          <a:latin typeface="Bookman Old Style" panose="02050604050505020204" pitchFamily="18" charset="0"/>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000" b="0" i="0" kern="1200">
          <a:solidFill>
            <a:schemeClr val="tx1"/>
          </a:solidFill>
          <a:latin typeface="Bookman Old Style" panose="02050604050505020204" pitchFamily="18" charset="0"/>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1800" b="0" i="0" kern="1200">
          <a:solidFill>
            <a:schemeClr val="tx1"/>
          </a:solidFill>
          <a:latin typeface="Bookman Old Style" panose="02050604050505020204" pitchFamily="18" charset="0"/>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600" b="0" i="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600" b="0" i="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33.emf"/><Relationship Id="rId5" Type="http://schemas.openxmlformats.org/officeDocument/2006/relationships/oleObject" Target="../embeddings/oleObject4.bin"/><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1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hyperlink" Target="https://www.youtube.com/watch?v=WiTvJJgrgB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28.pn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27.jpeg"/><Relationship Id="rId5" Type="http://schemas.openxmlformats.org/officeDocument/2006/relationships/image" Target="../media/image10.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81A5D-21CD-6540-8524-F4A0E93293E2}"/>
              </a:ext>
            </a:extLst>
          </p:cNvPr>
          <p:cNvSpPr>
            <a:spLocks noGrp="1"/>
          </p:cNvSpPr>
          <p:nvPr>
            <p:ph type="title"/>
          </p:nvPr>
        </p:nvSpPr>
        <p:spPr>
          <a:xfrm>
            <a:off x="2184400" y="576263"/>
            <a:ext cx="10007600" cy="2852737"/>
          </a:xfrm>
        </p:spPr>
        <p:txBody>
          <a:bodyPr/>
          <a:lstStyle/>
          <a:p>
            <a:r>
              <a:rPr lang="nb-NO" sz="4800" dirty="0"/>
              <a:t>INNOVASJONSKAPASITET </a:t>
            </a:r>
            <a:endParaRPr lang="en-NO" sz="4800" dirty="0"/>
          </a:p>
        </p:txBody>
      </p:sp>
      <p:sp>
        <p:nvSpPr>
          <p:cNvPr id="3" name="Text Placeholder 2">
            <a:extLst>
              <a:ext uri="{FF2B5EF4-FFF2-40B4-BE49-F238E27FC236}">
                <a16:creationId xmlns:a16="http://schemas.microsoft.com/office/drawing/2014/main" id="{A7A9F945-5B52-4748-8727-063A5D7EB6CF}"/>
              </a:ext>
            </a:extLst>
          </p:cNvPr>
          <p:cNvSpPr>
            <a:spLocks noGrp="1"/>
          </p:cNvSpPr>
          <p:nvPr>
            <p:ph type="body" idx="1"/>
          </p:nvPr>
        </p:nvSpPr>
        <p:spPr>
          <a:xfrm>
            <a:off x="5156323" y="3983547"/>
            <a:ext cx="6946900" cy="1500187"/>
          </a:xfrm>
        </p:spPr>
        <p:txBody>
          <a:bodyPr/>
          <a:lstStyle/>
          <a:p>
            <a:pPr algn="ctr"/>
            <a:r>
              <a:rPr lang="nb-NO" dirty="0"/>
              <a:t>Mobilitetskonferansen</a:t>
            </a:r>
          </a:p>
          <a:p>
            <a:pPr algn="ctr"/>
            <a:r>
              <a:rPr lang="nb-NO" dirty="0"/>
              <a:t>Rune Bjerke &amp; Inger Stensaker, NHH</a:t>
            </a:r>
          </a:p>
          <a:p>
            <a:pPr algn="ctr"/>
            <a:r>
              <a:rPr lang="nb-NO" dirty="0"/>
              <a:t>27. mars 2023</a:t>
            </a:r>
          </a:p>
        </p:txBody>
      </p:sp>
    </p:spTree>
    <p:extLst>
      <p:ext uri="{BB962C8B-B14F-4D97-AF65-F5344CB8AC3E}">
        <p14:creationId xmlns:p14="http://schemas.microsoft.com/office/powerpoint/2010/main" val="2761005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Grafikk 1">
            <a:extLst>
              <a:ext uri="{FF2B5EF4-FFF2-40B4-BE49-F238E27FC236}">
                <a16:creationId xmlns:a16="http://schemas.microsoft.com/office/drawing/2014/main" id="{5217A07C-4400-4D08-80E9-6D3E1C5D55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 y="10"/>
            <a:ext cx="12191999" cy="6857990"/>
          </a:xfrm>
          <a:prstGeom prst="rect">
            <a:avLst/>
          </a:prstGeom>
          <a:solidFill>
            <a:schemeClr val="tx1"/>
          </a:solidFill>
        </p:spPr>
      </p:pic>
      <p:sp>
        <p:nvSpPr>
          <p:cNvPr id="1033"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4FF262-5D68-40E3-8D1F-97FC4E1DA54D}"/>
              </a:ext>
            </a:extLst>
          </p:cNvPr>
          <p:cNvSpPr/>
          <p:nvPr/>
        </p:nvSpPr>
        <p:spPr>
          <a:xfrm>
            <a:off x="323850" y="5010150"/>
            <a:ext cx="11658600" cy="1549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4000" dirty="0">
                <a:solidFill>
                  <a:schemeClr val="accent3">
                    <a:lumMod val="20000"/>
                    <a:lumOff val="80000"/>
                  </a:schemeClr>
                </a:solidFill>
              </a:rPr>
              <a:t>Skalering gjennom partnerskap</a:t>
            </a:r>
          </a:p>
        </p:txBody>
      </p:sp>
      <p:sp>
        <p:nvSpPr>
          <p:cNvPr id="10" name="Title 9">
            <a:extLst>
              <a:ext uri="{FF2B5EF4-FFF2-40B4-BE49-F238E27FC236}">
                <a16:creationId xmlns:a16="http://schemas.microsoft.com/office/drawing/2014/main" id="{D147C276-A2E8-4359-A916-FB74F501E0DE}"/>
              </a:ext>
            </a:extLst>
          </p:cNvPr>
          <p:cNvSpPr>
            <a:spLocks noGrp="1"/>
          </p:cNvSpPr>
          <p:nvPr>
            <p:ph type="ctrTitle"/>
          </p:nvPr>
        </p:nvSpPr>
        <p:spPr/>
        <p:txBody>
          <a:bodyPr/>
          <a:lstStyle/>
          <a:p>
            <a:r>
              <a:rPr lang="nb-NO" dirty="0"/>
              <a:t> </a:t>
            </a:r>
          </a:p>
        </p:txBody>
      </p:sp>
    </p:spTree>
    <p:extLst>
      <p:ext uri="{BB962C8B-B14F-4D97-AF65-F5344CB8AC3E}">
        <p14:creationId xmlns:p14="http://schemas.microsoft.com/office/powerpoint/2010/main" val="3729776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8355"/>
            <a:ext cx="10515600" cy="1325563"/>
          </a:xfrm>
        </p:spPr>
        <p:txBody>
          <a:bodyPr>
            <a:normAutofit/>
          </a:bodyPr>
          <a:lstStyle/>
          <a:p>
            <a:r>
              <a:rPr lang="en-US" sz="4400" dirty="0" err="1"/>
              <a:t>Innovasjon</a:t>
            </a:r>
            <a:r>
              <a:rPr lang="en-US" sz="4400" dirty="0"/>
              <a:t> i </a:t>
            </a:r>
            <a:r>
              <a:rPr lang="en-US" sz="4400" dirty="0" err="1"/>
              <a:t>randsonen</a:t>
            </a:r>
            <a:r>
              <a:rPr lang="en-US" sz="4400" dirty="0"/>
              <a:t> </a:t>
            </a:r>
          </a:p>
        </p:txBody>
      </p:sp>
      <p:sp>
        <p:nvSpPr>
          <p:cNvPr id="4" name="Oval 3"/>
          <p:cNvSpPr/>
          <p:nvPr/>
        </p:nvSpPr>
        <p:spPr>
          <a:xfrm>
            <a:off x="4077033" y="2168853"/>
            <a:ext cx="4230583" cy="337654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dirty="0">
                <a:solidFill>
                  <a:srgbClr val="FFFFFF"/>
                </a:solidFill>
              </a:rPr>
              <a:t>Kjerne</a:t>
            </a:r>
          </a:p>
        </p:txBody>
      </p:sp>
      <p:sp>
        <p:nvSpPr>
          <p:cNvPr id="5" name="Oval 4"/>
          <p:cNvSpPr/>
          <p:nvPr/>
        </p:nvSpPr>
        <p:spPr>
          <a:xfrm rot="1830122">
            <a:off x="6531806" y="2366611"/>
            <a:ext cx="1772834" cy="391066"/>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bg1"/>
                </a:solidFill>
              </a:rPr>
              <a:t>Randsone</a:t>
            </a:r>
          </a:p>
        </p:txBody>
      </p:sp>
      <p:sp>
        <p:nvSpPr>
          <p:cNvPr id="6" name="Right Arrow 5"/>
          <p:cNvSpPr/>
          <p:nvPr/>
        </p:nvSpPr>
        <p:spPr>
          <a:xfrm rot="18526444">
            <a:off x="6775991" y="2696873"/>
            <a:ext cx="512970" cy="577516"/>
          </a:xfrm>
          <a:prstGeom prst="rightArrow">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1" name="Straight Arrow Connector 10"/>
          <p:cNvCxnSpPr/>
          <p:nvPr/>
        </p:nvCxnSpPr>
        <p:spPr>
          <a:xfrm flipH="1">
            <a:off x="7375745" y="1170865"/>
            <a:ext cx="84954" cy="871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668337" y="1463842"/>
            <a:ext cx="529390" cy="734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920269" y="2004303"/>
            <a:ext cx="721895" cy="372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955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95ECD1-BF49-D927-D1D1-06A124159EC3}"/>
              </a:ext>
            </a:extLst>
          </p:cNvPr>
          <p:cNvSpPr>
            <a:spLocks noGrp="1"/>
          </p:cNvSpPr>
          <p:nvPr>
            <p:ph type="title"/>
          </p:nvPr>
        </p:nvSpPr>
        <p:spPr>
          <a:xfrm>
            <a:off x="1554480" y="872923"/>
            <a:ext cx="3474720" cy="5214450"/>
          </a:xfrm>
        </p:spPr>
        <p:txBody>
          <a:bodyPr vert="horz" lIns="91440" tIns="45720" rIns="91440" bIns="45720" rtlCol="0" anchor="b">
            <a:normAutofit/>
          </a:bodyPr>
          <a:lstStyle/>
          <a:p>
            <a:r>
              <a:rPr lang="nb-NO" sz="1800" i="1" dirty="0">
                <a:latin typeface="+mj-lt"/>
              </a:rPr>
              <a:t>Det blir litt som Columbus. En vet ikke hvor vi havner. Men samtidig som vi lar oss føre av vinden, så måler vi opp kartet underveis. Det finnes ikke noe kart vi kan navigere etter, det er ingen som har vært der før</a:t>
            </a:r>
          </a:p>
        </p:txBody>
      </p:sp>
      <p:pic>
        <p:nvPicPr>
          <p:cNvPr id="1026" name="Picture 2" descr="Fintech-trender: Derfor vil digitale penger og berøringsangst prege 2021">
            <a:extLst>
              <a:ext uri="{FF2B5EF4-FFF2-40B4-BE49-F238E27FC236}">
                <a16:creationId xmlns:a16="http://schemas.microsoft.com/office/drawing/2014/main" id="{FCA7C05B-192A-717C-0AFE-28DA71DF88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8D91AC41-561E-4E29-A333-C89DA780E6CA}"/>
              </a:ext>
            </a:extLst>
          </p:cNvPr>
          <p:cNvSpPr txBox="1">
            <a:spLocks/>
          </p:cNvSpPr>
          <p:nvPr/>
        </p:nvSpPr>
        <p:spPr>
          <a:xfrm>
            <a:off x="1146107" y="307796"/>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i="0" kern="1200">
                <a:solidFill>
                  <a:schemeClr val="tx1"/>
                </a:solidFill>
                <a:latin typeface="Avenir Book" panose="02000503020000020003" pitchFamily="2" charset="0"/>
                <a:ea typeface="+mj-ea"/>
                <a:cs typeface="+mj-cs"/>
              </a:defRPr>
            </a:lvl1pPr>
          </a:lstStyle>
          <a:p>
            <a:r>
              <a:rPr lang="en-GB" sz="4000" dirty="0"/>
              <a:t>DNBs NEW TECH LAB</a:t>
            </a:r>
          </a:p>
        </p:txBody>
      </p:sp>
    </p:spTree>
    <p:extLst>
      <p:ext uri="{BB962C8B-B14F-4D97-AF65-F5344CB8AC3E}">
        <p14:creationId xmlns:p14="http://schemas.microsoft.com/office/powerpoint/2010/main" val="3877230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outdoor&#10;&#10;Description automatically generated">
            <a:extLst>
              <a:ext uri="{FF2B5EF4-FFF2-40B4-BE49-F238E27FC236}">
                <a16:creationId xmlns:a16="http://schemas.microsoft.com/office/drawing/2014/main" id="{68E459CB-9639-2EE4-65AB-54F181C3C7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0" t="-64"/>
          <a:stretch/>
        </p:blipFill>
        <p:spPr>
          <a:xfrm>
            <a:off x="0" y="-30348"/>
            <a:ext cx="12221806" cy="6888348"/>
          </a:xfrm>
          <a:prstGeom prst="rect">
            <a:avLst/>
          </a:prstGeom>
        </p:spPr>
      </p:pic>
      <p:graphicFrame>
        <p:nvGraphicFramePr>
          <p:cNvPr id="3" name="Object 2" hidden="1">
            <a:extLst>
              <a:ext uri="{FF2B5EF4-FFF2-40B4-BE49-F238E27FC236}">
                <a16:creationId xmlns:a16="http://schemas.microsoft.com/office/drawing/2014/main" id="{C5C3AF40-3A0E-4C46-AC33-9A4E8DCD30D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C5C3AF40-3A0E-4C46-AC33-9A4E8DCD30D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Content Placeholder 2">
            <a:extLst>
              <a:ext uri="{FF2B5EF4-FFF2-40B4-BE49-F238E27FC236}">
                <a16:creationId xmlns:a16="http://schemas.microsoft.com/office/drawing/2014/main" id="{95B60A33-B434-F01D-CB46-F63A4ED958E2}"/>
              </a:ext>
            </a:extLst>
          </p:cNvPr>
          <p:cNvSpPr txBox="1">
            <a:spLocks/>
          </p:cNvSpPr>
          <p:nvPr/>
        </p:nvSpPr>
        <p:spPr>
          <a:xfrm>
            <a:off x="355601" y="226451"/>
            <a:ext cx="7073899" cy="1145149"/>
          </a:xfrm>
          <a:prstGeom prst="rect">
            <a:avLst/>
          </a:prstGeom>
        </p:spPr>
        <p:txBody>
          <a:bodyPr vert="horz" lIns="91440" tIns="45720" rIns="91440" bIns="45720" rtlCol="0" anchor="t">
            <a:noAutofit/>
          </a:bodyPr>
          <a:lstStyle>
            <a:lvl1pPr marL="0" indent="-144000" algn="l" defTabSz="914400" rtl="0" eaLnBrk="1" latinLnBrk="0" hangingPunct="1">
              <a:lnSpc>
                <a:spcPct val="90000"/>
              </a:lnSpc>
              <a:spcBef>
                <a:spcPts val="0"/>
              </a:spcBef>
              <a:buClr>
                <a:schemeClr val="accent1"/>
              </a:buClr>
              <a:buFont typeface="Arial" panose="020B0604020202020204" pitchFamily="34" charset="0"/>
              <a:buChar char="•"/>
              <a:defRPr sz="1800" kern="1200">
                <a:solidFill>
                  <a:schemeClr val="tx2"/>
                </a:solidFill>
                <a:latin typeface="+mn-lt"/>
                <a:ea typeface="+mn-ea"/>
                <a:cs typeface="+mn-cs"/>
              </a:defRPr>
            </a:lvl1pPr>
            <a:lvl2pPr marL="360000" indent="-1440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2"/>
                </a:solidFill>
                <a:latin typeface="+mn-lt"/>
                <a:ea typeface="+mn-ea"/>
                <a:cs typeface="+mn-cs"/>
              </a:defRPr>
            </a:lvl2pPr>
            <a:lvl3pPr marL="540000" indent="-1440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2"/>
                </a:solidFill>
                <a:latin typeface="+mn-lt"/>
                <a:ea typeface="+mn-ea"/>
                <a:cs typeface="+mn-cs"/>
              </a:defRPr>
            </a:lvl3pPr>
            <a:lvl4pPr marL="720000" indent="-1440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4pPr>
            <a:lvl5pPr marL="900000" indent="-1440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spcAft>
                <a:spcPts val="1000"/>
              </a:spcAft>
              <a:buNone/>
            </a:pPr>
            <a:r>
              <a:rPr lang="en-US" sz="4000" dirty="0" err="1">
                <a:latin typeface="Avenir Book" panose="02000503020000020003"/>
                <a:ea typeface="Calibri"/>
                <a:cs typeface="Calibri" panose="020F0502020204030204" pitchFamily="34" charset="0"/>
              </a:rPr>
              <a:t>Innovasjon</a:t>
            </a:r>
            <a:r>
              <a:rPr lang="en-US" sz="4000" dirty="0">
                <a:latin typeface="Avenir Book" panose="02000503020000020003"/>
                <a:ea typeface="Calibri"/>
                <a:cs typeface="Calibri" panose="020F0502020204030204" pitchFamily="34" charset="0"/>
              </a:rPr>
              <a:t> </a:t>
            </a:r>
            <a:r>
              <a:rPr lang="en-US" sz="4000" dirty="0" err="1">
                <a:latin typeface="Avenir Book" panose="02000503020000020003"/>
                <a:ea typeface="Calibri"/>
                <a:cs typeface="Calibri" panose="020F0502020204030204" pitchFamily="34" charset="0"/>
              </a:rPr>
              <a:t>gjennom</a:t>
            </a:r>
            <a:r>
              <a:rPr lang="en-US" sz="4000" dirty="0">
                <a:latin typeface="Avenir Book" panose="02000503020000020003"/>
                <a:ea typeface="Calibri"/>
                <a:cs typeface="Calibri" panose="020F0502020204030204" pitchFamily="34" charset="0"/>
              </a:rPr>
              <a:t> </a:t>
            </a:r>
            <a:r>
              <a:rPr lang="en-US" sz="4000" dirty="0" err="1">
                <a:latin typeface="Avenir Book" panose="02000503020000020003"/>
                <a:ea typeface="Calibri"/>
                <a:cs typeface="Calibri" panose="020F0502020204030204" pitchFamily="34" charset="0"/>
              </a:rPr>
              <a:t>partnerskap</a:t>
            </a:r>
            <a:endParaRPr lang="en-US" sz="4000" dirty="0">
              <a:latin typeface="Avenir Book" panose="02000503020000020003"/>
              <a:ea typeface="Calibri"/>
              <a:cs typeface="Calibri" panose="020F0502020204030204" pitchFamily="34" charset="0"/>
            </a:endParaRPr>
          </a:p>
        </p:txBody>
      </p:sp>
    </p:spTree>
    <p:extLst>
      <p:ext uri="{BB962C8B-B14F-4D97-AF65-F5344CB8AC3E}">
        <p14:creationId xmlns:p14="http://schemas.microsoft.com/office/powerpoint/2010/main" val="3937681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0CE7A1-82B9-0D29-7940-AAFF0ED8264D}"/>
              </a:ext>
            </a:extLst>
          </p:cNvPr>
          <p:cNvSpPr>
            <a:spLocks noGrp="1"/>
          </p:cNvSpPr>
          <p:nvPr>
            <p:ph type="sldNum" sz="quarter" idx="12"/>
          </p:nvPr>
        </p:nvSpPr>
        <p:spPr>
          <a:xfrm>
            <a:off x="10363200" y="-156755"/>
            <a:ext cx="827539" cy="45719"/>
          </a:xfrm>
        </p:spPr>
        <p:txBody>
          <a:bodyPr/>
          <a:lstStyle/>
          <a:p>
            <a:endParaRPr lang="nb-NO" dirty="0"/>
          </a:p>
        </p:txBody>
      </p:sp>
      <p:grpSp>
        <p:nvGrpSpPr>
          <p:cNvPr id="5" name="Group 4">
            <a:extLst>
              <a:ext uri="{FF2B5EF4-FFF2-40B4-BE49-F238E27FC236}">
                <a16:creationId xmlns:a16="http://schemas.microsoft.com/office/drawing/2014/main" id="{279A6833-0FE2-B944-31BD-60D721AC49AC}"/>
              </a:ext>
            </a:extLst>
          </p:cNvPr>
          <p:cNvGrpSpPr/>
          <p:nvPr/>
        </p:nvGrpSpPr>
        <p:grpSpPr>
          <a:xfrm>
            <a:off x="839971" y="1549170"/>
            <a:ext cx="2915623" cy="1554279"/>
            <a:chOff x="1540524" y="2825007"/>
            <a:chExt cx="6143666" cy="3071833"/>
          </a:xfrm>
        </p:grpSpPr>
        <p:pic>
          <p:nvPicPr>
            <p:cNvPr id="6" name="Graphic 5">
              <a:extLst>
                <a:ext uri="{FF2B5EF4-FFF2-40B4-BE49-F238E27FC236}">
                  <a16:creationId xmlns:a16="http://schemas.microsoft.com/office/drawing/2014/main" id="{AD0B22A1-994E-57FB-7448-9D3168F6EC9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40524" y="2825007"/>
              <a:ext cx="6143666" cy="3071833"/>
            </a:xfrm>
            <a:prstGeom prst="rect">
              <a:avLst/>
            </a:prstGeom>
          </p:spPr>
        </p:pic>
        <p:sp>
          <p:nvSpPr>
            <p:cNvPr id="7" name="TextBox 6">
              <a:extLst>
                <a:ext uri="{FF2B5EF4-FFF2-40B4-BE49-F238E27FC236}">
                  <a16:creationId xmlns:a16="http://schemas.microsoft.com/office/drawing/2014/main" id="{B3944930-3923-8BAF-6B30-F677133CD66E}"/>
                </a:ext>
              </a:extLst>
            </p:cNvPr>
            <p:cNvSpPr txBox="1"/>
            <p:nvPr/>
          </p:nvSpPr>
          <p:spPr>
            <a:xfrm>
              <a:off x="2812866" y="5470266"/>
              <a:ext cx="3853238" cy="332398"/>
            </a:xfrm>
            <a:prstGeom prst="rect">
              <a:avLst/>
            </a:prstGeom>
            <a:noFill/>
            <a:ln>
              <a:solidFill>
                <a:schemeClr val="tx1"/>
              </a:solidFill>
            </a:ln>
          </p:spPr>
          <p:txBody>
            <a:bodyPr wrap="square" lIns="0" tIns="0" rIns="0" bIns="0" rtlCol="0" anchor="b">
              <a:spAutoFit/>
            </a:bodyPr>
            <a:lstStyle/>
            <a:p>
              <a:pPr algn="ctr" defTabSz="914355">
                <a:lnSpc>
                  <a:spcPct val="90000"/>
                </a:lnSpc>
                <a:buClr>
                  <a:srgbClr val="343741"/>
                </a:buClr>
              </a:pPr>
              <a:r>
                <a:rPr lang="en-NO" sz="1200">
                  <a:solidFill>
                    <a:srgbClr val="FF0000"/>
                  </a:solidFill>
                </a:rPr>
                <a:t>Factory and plants</a:t>
              </a:r>
            </a:p>
          </p:txBody>
        </p:sp>
      </p:grpSp>
      <p:pic>
        <p:nvPicPr>
          <p:cNvPr id="9" name="Graphic 8">
            <a:extLst>
              <a:ext uri="{FF2B5EF4-FFF2-40B4-BE49-F238E27FC236}">
                <a16:creationId xmlns:a16="http://schemas.microsoft.com/office/drawing/2014/main" id="{A0BFC837-0790-E935-519A-D188A5BC412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16126" y="3087330"/>
            <a:ext cx="3071833" cy="1535917"/>
          </a:xfrm>
          <a:prstGeom prst="rect">
            <a:avLst/>
          </a:prstGeom>
        </p:spPr>
      </p:pic>
      <p:cxnSp>
        <p:nvCxnSpPr>
          <p:cNvPr id="10" name="Straight Arrow Connector 9">
            <a:extLst>
              <a:ext uri="{FF2B5EF4-FFF2-40B4-BE49-F238E27FC236}">
                <a16:creationId xmlns:a16="http://schemas.microsoft.com/office/drawing/2014/main" id="{E45C8CAF-1EF9-EDEE-827F-DCF18A0848FA}"/>
              </a:ext>
            </a:extLst>
          </p:cNvPr>
          <p:cNvCxnSpPr/>
          <p:nvPr/>
        </p:nvCxnSpPr>
        <p:spPr>
          <a:xfrm>
            <a:off x="2379634" y="3030381"/>
            <a:ext cx="287378" cy="287378"/>
          </a:xfrm>
          <a:prstGeom prst="straightConnector1">
            <a:avLst/>
          </a:prstGeom>
          <a:ln w="19050">
            <a:tailEnd type="arrow"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5967E3E-238A-E146-1668-A5751EAE01C2}"/>
              </a:ext>
            </a:extLst>
          </p:cNvPr>
          <p:cNvSpPr txBox="1"/>
          <p:nvPr/>
        </p:nvSpPr>
        <p:spPr>
          <a:xfrm>
            <a:off x="2598079" y="4333876"/>
            <a:ext cx="1926619" cy="166199"/>
          </a:xfrm>
          <a:prstGeom prst="rect">
            <a:avLst/>
          </a:prstGeom>
          <a:noFill/>
        </p:spPr>
        <p:txBody>
          <a:bodyPr wrap="square" lIns="0" tIns="0" rIns="0" bIns="0" rtlCol="0" anchor="b">
            <a:spAutoFit/>
          </a:bodyPr>
          <a:lstStyle/>
          <a:p>
            <a:pPr algn="ctr" defTabSz="914355">
              <a:lnSpc>
                <a:spcPct val="90000"/>
              </a:lnSpc>
              <a:buClr>
                <a:srgbClr val="343741"/>
              </a:buClr>
            </a:pPr>
            <a:r>
              <a:rPr lang="en-NO" sz="1200">
                <a:solidFill>
                  <a:srgbClr val="595E66"/>
                </a:solidFill>
              </a:rPr>
              <a:t>Terminals</a:t>
            </a:r>
          </a:p>
        </p:txBody>
      </p:sp>
      <p:pic>
        <p:nvPicPr>
          <p:cNvPr id="13" name="Graphic 12">
            <a:extLst>
              <a:ext uri="{FF2B5EF4-FFF2-40B4-BE49-F238E27FC236}">
                <a16:creationId xmlns:a16="http://schemas.microsoft.com/office/drawing/2014/main" id="{5DB19C21-3124-6758-10CD-A6FB5EBC22D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78025" y="4326777"/>
            <a:ext cx="3071833" cy="1777681"/>
          </a:xfrm>
          <a:prstGeom prst="rect">
            <a:avLst/>
          </a:prstGeom>
        </p:spPr>
      </p:pic>
      <p:cxnSp>
        <p:nvCxnSpPr>
          <p:cNvPr id="14" name="Straight Arrow Connector 13">
            <a:extLst>
              <a:ext uri="{FF2B5EF4-FFF2-40B4-BE49-F238E27FC236}">
                <a16:creationId xmlns:a16="http://schemas.microsoft.com/office/drawing/2014/main" id="{D395F607-0461-E76C-4587-02D228BA5CBA}"/>
              </a:ext>
            </a:extLst>
          </p:cNvPr>
          <p:cNvCxnSpPr/>
          <p:nvPr/>
        </p:nvCxnSpPr>
        <p:spPr>
          <a:xfrm>
            <a:off x="3755594" y="4584660"/>
            <a:ext cx="287378" cy="287378"/>
          </a:xfrm>
          <a:prstGeom prst="straightConnector1">
            <a:avLst/>
          </a:prstGeom>
          <a:ln w="19050">
            <a:tailEnd type="arrow" w="lg"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219216-FEF2-9FDE-FD92-CCEC57B71183}"/>
              </a:ext>
            </a:extLst>
          </p:cNvPr>
          <p:cNvSpPr txBox="1"/>
          <p:nvPr/>
        </p:nvSpPr>
        <p:spPr>
          <a:xfrm>
            <a:off x="3550631" y="5756309"/>
            <a:ext cx="1926619" cy="166199"/>
          </a:xfrm>
          <a:prstGeom prst="rect">
            <a:avLst/>
          </a:prstGeom>
          <a:noFill/>
        </p:spPr>
        <p:txBody>
          <a:bodyPr wrap="square" lIns="0" tIns="0" rIns="0" bIns="0" rtlCol="0" anchor="b">
            <a:spAutoFit/>
          </a:bodyPr>
          <a:lstStyle/>
          <a:p>
            <a:pPr algn="ctr" defTabSz="914355">
              <a:lnSpc>
                <a:spcPct val="90000"/>
              </a:lnSpc>
              <a:buClr>
                <a:srgbClr val="343741"/>
              </a:buClr>
            </a:pPr>
            <a:r>
              <a:rPr lang="en-NO" sz="1200" dirty="0">
                <a:solidFill>
                  <a:srgbClr val="FF0000"/>
                </a:solidFill>
              </a:rPr>
              <a:t>Vessels</a:t>
            </a:r>
          </a:p>
        </p:txBody>
      </p:sp>
      <p:grpSp>
        <p:nvGrpSpPr>
          <p:cNvPr id="16" name="Group 15">
            <a:extLst>
              <a:ext uri="{FF2B5EF4-FFF2-40B4-BE49-F238E27FC236}">
                <a16:creationId xmlns:a16="http://schemas.microsoft.com/office/drawing/2014/main" id="{81D2BAF2-AA9D-2175-4FAE-1A47E18DC837}"/>
              </a:ext>
            </a:extLst>
          </p:cNvPr>
          <p:cNvGrpSpPr/>
          <p:nvPr/>
        </p:nvGrpSpPr>
        <p:grpSpPr>
          <a:xfrm>
            <a:off x="4687959" y="1582249"/>
            <a:ext cx="3813537" cy="3386390"/>
            <a:chOff x="9375123" y="3164497"/>
            <a:chExt cx="7627073" cy="6772780"/>
          </a:xfrm>
        </p:grpSpPr>
        <p:pic>
          <p:nvPicPr>
            <p:cNvPr id="17" name="Graphic 16">
              <a:extLst>
                <a:ext uri="{FF2B5EF4-FFF2-40B4-BE49-F238E27FC236}">
                  <a16:creationId xmlns:a16="http://schemas.microsoft.com/office/drawing/2014/main" id="{A95F6E60-B3A7-1C32-E789-5D059370467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58530" y="3164497"/>
              <a:ext cx="6143666" cy="2772412"/>
            </a:xfrm>
            <a:prstGeom prst="rect">
              <a:avLst/>
            </a:prstGeom>
          </p:spPr>
        </p:pic>
        <p:cxnSp>
          <p:nvCxnSpPr>
            <p:cNvPr id="18" name="Straight Arrow Connector 17">
              <a:extLst>
                <a:ext uri="{FF2B5EF4-FFF2-40B4-BE49-F238E27FC236}">
                  <a16:creationId xmlns:a16="http://schemas.microsoft.com/office/drawing/2014/main" id="{49E7C3EA-1FEA-C707-9F74-639DE6D475C9}"/>
                </a:ext>
              </a:extLst>
            </p:cNvPr>
            <p:cNvCxnSpPr>
              <a:cxnSpLocks/>
            </p:cNvCxnSpPr>
            <p:nvPr/>
          </p:nvCxnSpPr>
          <p:spPr>
            <a:xfrm flipV="1">
              <a:off x="9375123" y="5995866"/>
              <a:ext cx="3482723" cy="3941411"/>
            </a:xfrm>
            <a:prstGeom prst="straightConnector1">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011BD91-6677-26C0-B15A-CCB6DD0484EB}"/>
                </a:ext>
              </a:extLst>
            </p:cNvPr>
            <p:cNvSpPr txBox="1"/>
            <p:nvPr/>
          </p:nvSpPr>
          <p:spPr>
            <a:xfrm>
              <a:off x="11596649" y="5470267"/>
              <a:ext cx="3853237" cy="332398"/>
            </a:xfrm>
            <a:prstGeom prst="rect">
              <a:avLst/>
            </a:prstGeom>
            <a:noFill/>
            <a:ln>
              <a:solidFill>
                <a:schemeClr val="tx1"/>
              </a:solidFill>
            </a:ln>
          </p:spPr>
          <p:txBody>
            <a:bodyPr wrap="square" lIns="0" tIns="0" rIns="0" bIns="0" rtlCol="0" anchor="b">
              <a:spAutoFit/>
            </a:bodyPr>
            <a:lstStyle/>
            <a:p>
              <a:pPr algn="ctr" defTabSz="914355">
                <a:lnSpc>
                  <a:spcPct val="90000"/>
                </a:lnSpc>
                <a:buClr>
                  <a:srgbClr val="343741"/>
                </a:buClr>
              </a:pPr>
              <a:r>
                <a:rPr lang="en-NO" sz="1200">
                  <a:solidFill>
                    <a:srgbClr val="FF0000"/>
                  </a:solidFill>
                </a:rPr>
                <a:t>Terminals</a:t>
              </a:r>
            </a:p>
          </p:txBody>
        </p:sp>
      </p:grpSp>
      <p:grpSp>
        <p:nvGrpSpPr>
          <p:cNvPr id="20" name="Group 19">
            <a:extLst>
              <a:ext uri="{FF2B5EF4-FFF2-40B4-BE49-F238E27FC236}">
                <a16:creationId xmlns:a16="http://schemas.microsoft.com/office/drawing/2014/main" id="{3A9CCA20-5F10-C13E-4357-3365E921D0F6}"/>
              </a:ext>
            </a:extLst>
          </p:cNvPr>
          <p:cNvGrpSpPr/>
          <p:nvPr/>
        </p:nvGrpSpPr>
        <p:grpSpPr>
          <a:xfrm>
            <a:off x="6673462" y="2784566"/>
            <a:ext cx="2861021" cy="1882251"/>
            <a:chOff x="13346130" y="5569131"/>
            <a:chExt cx="5722042" cy="3764501"/>
          </a:xfrm>
        </p:grpSpPr>
        <p:pic>
          <p:nvPicPr>
            <p:cNvPr id="21" name="Graphic 20">
              <a:extLst>
                <a:ext uri="{FF2B5EF4-FFF2-40B4-BE49-F238E27FC236}">
                  <a16:creationId xmlns:a16="http://schemas.microsoft.com/office/drawing/2014/main" id="{94B2EC04-3061-01F6-4F0F-65DDD8CA5859}"/>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346130" y="5569131"/>
              <a:ext cx="5722042" cy="3764501"/>
            </a:xfrm>
            <a:prstGeom prst="rect">
              <a:avLst/>
            </a:prstGeom>
          </p:spPr>
        </p:pic>
        <p:cxnSp>
          <p:nvCxnSpPr>
            <p:cNvPr id="22" name="Straight Arrow Connector 21">
              <a:extLst>
                <a:ext uri="{FF2B5EF4-FFF2-40B4-BE49-F238E27FC236}">
                  <a16:creationId xmlns:a16="http://schemas.microsoft.com/office/drawing/2014/main" id="{2D9F50EC-D0D9-F234-7166-3E17EBA03BE1}"/>
                </a:ext>
              </a:extLst>
            </p:cNvPr>
            <p:cNvCxnSpPr/>
            <p:nvPr/>
          </p:nvCxnSpPr>
          <p:spPr>
            <a:xfrm>
              <a:off x="14146721" y="5995866"/>
              <a:ext cx="574756" cy="574756"/>
            </a:xfrm>
            <a:prstGeom prst="straightConnector1">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C7FA52C-B663-CB9D-E409-55BB4AD529FE}"/>
                </a:ext>
              </a:extLst>
            </p:cNvPr>
            <p:cNvSpPr txBox="1"/>
            <p:nvPr/>
          </p:nvSpPr>
          <p:spPr>
            <a:xfrm>
              <a:off x="13418828" y="8930000"/>
              <a:ext cx="3853238" cy="332398"/>
            </a:xfrm>
            <a:prstGeom prst="rect">
              <a:avLst/>
            </a:prstGeom>
            <a:noFill/>
            <a:ln>
              <a:solidFill>
                <a:schemeClr val="tx1"/>
              </a:solidFill>
            </a:ln>
          </p:spPr>
          <p:txBody>
            <a:bodyPr wrap="square" lIns="0" tIns="0" rIns="0" bIns="0" rtlCol="0" anchor="b">
              <a:spAutoFit/>
            </a:bodyPr>
            <a:lstStyle/>
            <a:p>
              <a:pPr algn="ctr" defTabSz="914355">
                <a:lnSpc>
                  <a:spcPct val="90000"/>
                </a:lnSpc>
                <a:buClr>
                  <a:srgbClr val="343741"/>
                </a:buClr>
              </a:pPr>
              <a:r>
                <a:rPr lang="en-NO" sz="1200" dirty="0">
                  <a:solidFill>
                    <a:srgbClr val="FF0000"/>
                  </a:solidFill>
                </a:rPr>
                <a:t>Processing</a:t>
              </a:r>
              <a:r>
                <a:rPr lang="en-NO" sz="1200" dirty="0">
                  <a:solidFill>
                    <a:srgbClr val="595E66"/>
                  </a:solidFill>
                </a:rPr>
                <a:t> </a:t>
              </a:r>
              <a:r>
                <a:rPr lang="en-NO" sz="1200" dirty="0">
                  <a:solidFill>
                    <a:srgbClr val="FF0000"/>
                  </a:solidFill>
                </a:rPr>
                <a:t>centers</a:t>
              </a:r>
            </a:p>
          </p:txBody>
        </p:sp>
      </p:grpSp>
      <p:grpSp>
        <p:nvGrpSpPr>
          <p:cNvPr id="24" name="Group 23">
            <a:extLst>
              <a:ext uri="{FF2B5EF4-FFF2-40B4-BE49-F238E27FC236}">
                <a16:creationId xmlns:a16="http://schemas.microsoft.com/office/drawing/2014/main" id="{BB8C4A77-B50A-B49D-826A-256FCB072D93}"/>
              </a:ext>
            </a:extLst>
          </p:cNvPr>
          <p:cNvGrpSpPr/>
          <p:nvPr/>
        </p:nvGrpSpPr>
        <p:grpSpPr>
          <a:xfrm>
            <a:off x="8333835" y="3826814"/>
            <a:ext cx="3071833" cy="2147372"/>
            <a:chOff x="16666875" y="7653628"/>
            <a:chExt cx="6143666" cy="4294743"/>
          </a:xfrm>
        </p:grpSpPr>
        <p:pic>
          <p:nvPicPr>
            <p:cNvPr id="25" name="Graphic 24">
              <a:extLst>
                <a:ext uri="{FF2B5EF4-FFF2-40B4-BE49-F238E27FC236}">
                  <a16:creationId xmlns:a16="http://schemas.microsoft.com/office/drawing/2014/main" id="{C1CEAF8D-B867-DF1A-8A67-EC369A223FF9}"/>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6666875" y="7653628"/>
              <a:ext cx="6143666" cy="4128543"/>
            </a:xfrm>
            <a:prstGeom prst="rect">
              <a:avLst/>
            </a:prstGeom>
          </p:spPr>
        </p:pic>
        <p:cxnSp>
          <p:nvCxnSpPr>
            <p:cNvPr id="26" name="Straight Arrow Connector 25">
              <a:extLst>
                <a:ext uri="{FF2B5EF4-FFF2-40B4-BE49-F238E27FC236}">
                  <a16:creationId xmlns:a16="http://schemas.microsoft.com/office/drawing/2014/main" id="{9FD7F8F8-9166-4878-7FB0-59883D8EDB3D}"/>
                </a:ext>
              </a:extLst>
            </p:cNvPr>
            <p:cNvCxnSpPr/>
            <p:nvPr/>
          </p:nvCxnSpPr>
          <p:spPr>
            <a:xfrm>
              <a:off x="17185592" y="9169318"/>
              <a:ext cx="574756" cy="574756"/>
            </a:xfrm>
            <a:prstGeom prst="straightConnector1">
              <a:avLst/>
            </a:prstGeom>
            <a:ln w="19050">
              <a:tailEnd type="arrow" w="lg" len="med"/>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5A6A410-346E-80F3-C4E8-E4C00335AC67}"/>
                </a:ext>
              </a:extLst>
            </p:cNvPr>
            <p:cNvSpPr txBox="1"/>
            <p:nvPr/>
          </p:nvSpPr>
          <p:spPr>
            <a:xfrm>
              <a:off x="17924279" y="11615973"/>
              <a:ext cx="3853238" cy="332398"/>
            </a:xfrm>
            <a:prstGeom prst="rect">
              <a:avLst/>
            </a:prstGeom>
            <a:noFill/>
          </p:spPr>
          <p:txBody>
            <a:bodyPr wrap="square" lIns="0" tIns="0" rIns="0" bIns="0" rtlCol="0" anchor="b">
              <a:spAutoFit/>
            </a:bodyPr>
            <a:lstStyle/>
            <a:p>
              <a:pPr algn="ctr" defTabSz="914355">
                <a:lnSpc>
                  <a:spcPct val="90000"/>
                </a:lnSpc>
                <a:buClr>
                  <a:srgbClr val="343741"/>
                </a:buClr>
              </a:pPr>
              <a:r>
                <a:rPr lang="en-NO" sz="1200" dirty="0">
                  <a:solidFill>
                    <a:srgbClr val="FF0000"/>
                  </a:solidFill>
                </a:rPr>
                <a:t>End customers</a:t>
              </a:r>
            </a:p>
          </p:txBody>
        </p:sp>
      </p:grpSp>
      <p:sp>
        <p:nvSpPr>
          <p:cNvPr id="30" name="Title 1">
            <a:extLst>
              <a:ext uri="{FF2B5EF4-FFF2-40B4-BE49-F238E27FC236}">
                <a16:creationId xmlns:a16="http://schemas.microsoft.com/office/drawing/2014/main" id="{6E4B8A6F-B44F-63CA-2692-810AD826C968}"/>
              </a:ext>
            </a:extLst>
          </p:cNvPr>
          <p:cNvSpPr txBox="1">
            <a:spLocks/>
          </p:cNvSpPr>
          <p:nvPr/>
        </p:nvSpPr>
        <p:spPr>
          <a:xfrm>
            <a:off x="495300" y="268171"/>
            <a:ext cx="11201399" cy="753855"/>
          </a:xfrm>
          <a:prstGeom prst="rect">
            <a:avLst/>
          </a:prstGeom>
        </p:spPr>
        <p:txBody>
          <a:bodyPr vert="horz"/>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4000" dirty="0">
                <a:latin typeface="Avenir Book" panose="02000503020000020003"/>
                <a:cs typeface="Arial"/>
              </a:rPr>
              <a:t>Nye </a:t>
            </a:r>
            <a:r>
              <a:rPr lang="en-US" sz="4000" dirty="0" err="1">
                <a:latin typeface="Avenir Book" panose="02000503020000020003"/>
                <a:cs typeface="Arial"/>
              </a:rPr>
              <a:t>forretningsmodeller</a:t>
            </a:r>
            <a:r>
              <a:rPr lang="en-US" sz="4000" dirty="0">
                <a:latin typeface="Avenir Book" panose="02000503020000020003"/>
                <a:cs typeface="Arial"/>
              </a:rPr>
              <a:t>. Nye </a:t>
            </a:r>
            <a:r>
              <a:rPr lang="en-US" sz="4000" dirty="0" err="1">
                <a:latin typeface="Avenir Book" panose="02000503020000020003"/>
                <a:cs typeface="Arial"/>
              </a:rPr>
              <a:t>vekstregioner</a:t>
            </a:r>
            <a:r>
              <a:rPr lang="en-US" sz="4000" dirty="0">
                <a:latin typeface="Avenir Book" panose="02000503020000020003"/>
                <a:cs typeface="Arial"/>
              </a:rPr>
              <a:t>. </a:t>
            </a:r>
          </a:p>
          <a:p>
            <a:r>
              <a:rPr lang="en-US" sz="4000" dirty="0">
                <a:latin typeface="Avenir Book" panose="02000503020000020003"/>
                <a:cs typeface="Arial"/>
              </a:rPr>
              <a:t>Nye </a:t>
            </a:r>
            <a:r>
              <a:rPr lang="en-US" sz="4000" dirty="0" err="1">
                <a:latin typeface="Avenir Book" panose="02000503020000020003"/>
                <a:cs typeface="Arial"/>
              </a:rPr>
              <a:t>partnerskapsstrategier</a:t>
            </a:r>
            <a:r>
              <a:rPr lang="en-US" sz="4000" dirty="0">
                <a:latin typeface="Avenir Book" panose="02000503020000020003"/>
                <a:cs typeface="Arial"/>
              </a:rPr>
              <a:t>.  </a:t>
            </a:r>
            <a:endParaRPr lang="en-US" sz="4000" dirty="0">
              <a:latin typeface="Avenir Book" panose="02000503020000020003"/>
            </a:endParaRPr>
          </a:p>
        </p:txBody>
      </p:sp>
    </p:spTree>
    <p:extLst>
      <p:ext uri="{BB962C8B-B14F-4D97-AF65-F5344CB8AC3E}">
        <p14:creationId xmlns:p14="http://schemas.microsoft.com/office/powerpoint/2010/main" val="2315864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descr="Et bilde som inneholder bygning, flere&#10;&#10;Automatisk generert beskrivelse">
            <a:extLst>
              <a:ext uri="{FF2B5EF4-FFF2-40B4-BE49-F238E27FC236}">
                <a16:creationId xmlns:a16="http://schemas.microsoft.com/office/drawing/2014/main" id="{F750932F-B234-20D2-5205-ABA58E6F1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360" y="0"/>
            <a:ext cx="8099279" cy="6858000"/>
          </a:xfrm>
          <a:prstGeom prst="rect">
            <a:avLst/>
          </a:prstGeom>
        </p:spPr>
      </p:pic>
    </p:spTree>
    <p:extLst>
      <p:ext uri="{BB962C8B-B14F-4D97-AF65-F5344CB8AC3E}">
        <p14:creationId xmlns:p14="http://schemas.microsoft.com/office/powerpoint/2010/main" val="3851130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e 19" descr="Et bilde som inneholder gulv, parkert&#10;&#10;Automatisk generert beskrivelse">
            <a:extLst>
              <a:ext uri="{FF2B5EF4-FFF2-40B4-BE49-F238E27FC236}">
                <a16:creationId xmlns:a16="http://schemas.microsoft.com/office/drawing/2014/main" id="{74569C19-90EE-396A-B22E-05EE28D0DC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225" y="0"/>
            <a:ext cx="9955550" cy="6858000"/>
          </a:xfrm>
          <a:prstGeom prst="rect">
            <a:avLst/>
          </a:prstGeom>
        </p:spPr>
      </p:pic>
    </p:spTree>
    <p:extLst>
      <p:ext uri="{BB962C8B-B14F-4D97-AF65-F5344CB8AC3E}">
        <p14:creationId xmlns:p14="http://schemas.microsoft.com/office/powerpoint/2010/main" val="3940931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1118168">
            <a:off x="1644834" y="1543435"/>
            <a:ext cx="2706065" cy="3782669"/>
          </a:xfrm>
          <a:prstGeom prst="rect">
            <a:avLst/>
          </a:prstGeom>
        </p:spPr>
      </p:pic>
      <p:sp>
        <p:nvSpPr>
          <p:cNvPr id="7" name="TextBox 6"/>
          <p:cNvSpPr txBox="1"/>
          <p:nvPr/>
        </p:nvSpPr>
        <p:spPr>
          <a:xfrm>
            <a:off x="6333344" y="1821083"/>
            <a:ext cx="3983740" cy="706347"/>
          </a:xfrm>
          <a:prstGeom prst="rect">
            <a:avLst/>
          </a:prstGeom>
          <a:noFill/>
        </p:spPr>
        <p:txBody>
          <a:bodyPr wrap="square" rtlCol="0">
            <a:spAutoFit/>
          </a:bodyPr>
          <a:lstStyle/>
          <a:p>
            <a:r>
              <a:rPr lang="nb-NO" sz="3990" dirty="0">
                <a:solidFill>
                  <a:schemeClr val="bg1"/>
                </a:solidFill>
                <a:latin typeface="Brush Script MT" panose="03060802040406070304" pitchFamily="66" charset="0"/>
              </a:rPr>
              <a:t>Takk for oss!</a:t>
            </a:r>
          </a:p>
        </p:txBody>
      </p:sp>
      <p:sp>
        <p:nvSpPr>
          <p:cNvPr id="4" name="TextBox 3">
            <a:extLst>
              <a:ext uri="{FF2B5EF4-FFF2-40B4-BE49-F238E27FC236}">
                <a16:creationId xmlns:a16="http://schemas.microsoft.com/office/drawing/2014/main" id="{39212665-A550-4282-8FEF-91ED57289B11}"/>
              </a:ext>
            </a:extLst>
          </p:cNvPr>
          <p:cNvSpPr txBox="1"/>
          <p:nvPr/>
        </p:nvSpPr>
        <p:spPr>
          <a:xfrm>
            <a:off x="5694832" y="2532418"/>
            <a:ext cx="6183630" cy="2585323"/>
          </a:xfrm>
          <a:prstGeom prst="rect">
            <a:avLst/>
          </a:prstGeom>
          <a:noFill/>
        </p:spPr>
        <p:txBody>
          <a:bodyPr wrap="square" rtlCol="0">
            <a:spAutoFit/>
          </a:bodyPr>
          <a:lstStyle/>
          <a:p>
            <a:r>
              <a:rPr lang="nb-NO" dirty="0"/>
              <a:t>Vil du lese, se eller høre mer om innovasjonskapasitet: </a:t>
            </a:r>
          </a:p>
          <a:p>
            <a:endParaRPr lang="nb-NO" dirty="0"/>
          </a:p>
          <a:p>
            <a:r>
              <a:rPr lang="nb-NO" dirty="0"/>
              <a:t>Se animasjonsvideo med introduksjon til boken: </a:t>
            </a:r>
            <a:r>
              <a:rPr lang="nb-NO" dirty="0">
                <a:hlinkClick r:id="rId4"/>
              </a:rPr>
              <a:t>https://www.youtube.com/watch?v=WiTvJJgrgBw</a:t>
            </a:r>
            <a:endParaRPr lang="nb-NO" dirty="0"/>
          </a:p>
          <a:p>
            <a:endParaRPr lang="nb-NO" dirty="0"/>
          </a:p>
          <a:p>
            <a:r>
              <a:rPr lang="nb-NO" dirty="0"/>
              <a:t>Hør på NHHs </a:t>
            </a:r>
            <a:r>
              <a:rPr lang="nb-NO" dirty="0" err="1"/>
              <a:t>podcast</a:t>
            </a:r>
            <a:r>
              <a:rPr lang="nb-NO" dirty="0"/>
              <a:t> «Lederskap» hvor Therese Sverdrup og  Tellef Raabe snakker om boken med Christine Meyer &amp; Rune Bjerke.</a:t>
            </a:r>
          </a:p>
          <a:p>
            <a:endParaRPr lang="nb-NO" dirty="0"/>
          </a:p>
        </p:txBody>
      </p:sp>
    </p:spTree>
    <p:extLst>
      <p:ext uri="{BB962C8B-B14F-4D97-AF65-F5344CB8AC3E}">
        <p14:creationId xmlns:p14="http://schemas.microsoft.com/office/powerpoint/2010/main" val="988675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is a VUCA environment and how can it impact your company?">
            <a:extLst>
              <a:ext uri="{FF2B5EF4-FFF2-40B4-BE49-F238E27FC236}">
                <a16:creationId xmlns:a16="http://schemas.microsoft.com/office/drawing/2014/main" id="{DA265731-F0B5-0946-ADD0-77BBD43BC1D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10929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entally Strong People Do These 13 Things | by Lori Jackson | Medium">
            <a:extLst>
              <a:ext uri="{FF2B5EF4-FFF2-40B4-BE49-F238E27FC236}">
                <a16:creationId xmlns:a16="http://schemas.microsoft.com/office/drawing/2014/main" id="{2C3615C1-6747-E145-9DCC-725D4E76289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solidFill>
            <a:srgbClr val="FFFFFF"/>
          </a:solidFill>
        </p:spPr>
      </p:pic>
      <p:sp>
        <p:nvSpPr>
          <p:cNvPr id="2" name="Thought Bubble: Cloud 1">
            <a:extLst>
              <a:ext uri="{FF2B5EF4-FFF2-40B4-BE49-F238E27FC236}">
                <a16:creationId xmlns:a16="http://schemas.microsoft.com/office/drawing/2014/main" id="{DF3D45A1-5BD1-4545-A383-9132635EE47C}"/>
              </a:ext>
            </a:extLst>
          </p:cNvPr>
          <p:cNvSpPr/>
          <p:nvPr/>
        </p:nvSpPr>
        <p:spPr>
          <a:xfrm>
            <a:off x="5143500" y="274320"/>
            <a:ext cx="2571750" cy="1680210"/>
          </a:xfrm>
          <a:prstGeom prst="cloudCallout">
            <a:avLst>
              <a:gd name="adj1" fmla="val -17722"/>
              <a:gd name="adj2" fmla="val 74745"/>
            </a:avLst>
          </a:prstGeom>
          <a:solidFill>
            <a:schemeClr val="bg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dirty="0"/>
              <a:t>Er det mulig å bygge innovasjons-muskler?</a:t>
            </a:r>
          </a:p>
        </p:txBody>
      </p:sp>
    </p:spTree>
    <p:extLst>
      <p:ext uri="{BB962C8B-B14F-4D97-AF65-F5344CB8AC3E}">
        <p14:creationId xmlns:p14="http://schemas.microsoft.com/office/powerpoint/2010/main" val="1955136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482683D4-8FD1-4A0D-A18E-A5CDFF0F9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075" y="1506832"/>
            <a:ext cx="4717593" cy="4431679"/>
          </a:xfrm>
          <a:prstGeom prst="rect">
            <a:avLst/>
          </a:prstGeom>
        </p:spPr>
      </p:pic>
      <p:sp>
        <p:nvSpPr>
          <p:cNvPr id="8" name="Title 7">
            <a:extLst>
              <a:ext uri="{FF2B5EF4-FFF2-40B4-BE49-F238E27FC236}">
                <a16:creationId xmlns:a16="http://schemas.microsoft.com/office/drawing/2014/main" id="{40D3DCD1-D533-40D0-8242-3F99F8B8CDDF}"/>
              </a:ext>
            </a:extLst>
          </p:cNvPr>
          <p:cNvSpPr>
            <a:spLocks noGrp="1"/>
          </p:cNvSpPr>
          <p:nvPr>
            <p:ph type="title"/>
          </p:nvPr>
        </p:nvSpPr>
        <p:spPr>
          <a:xfrm>
            <a:off x="769620" y="681037"/>
            <a:ext cx="8488680" cy="1325563"/>
          </a:xfrm>
        </p:spPr>
        <p:txBody>
          <a:bodyPr/>
          <a:lstStyle/>
          <a:p>
            <a:r>
              <a:rPr lang="en-GB" dirty="0"/>
              <a:t>INNOVASJONSKAPASITET</a:t>
            </a:r>
          </a:p>
        </p:txBody>
      </p:sp>
      <p:sp>
        <p:nvSpPr>
          <p:cNvPr id="2" name="Plassholder for innhold 1">
            <a:extLst>
              <a:ext uri="{FF2B5EF4-FFF2-40B4-BE49-F238E27FC236}">
                <a16:creationId xmlns:a16="http://schemas.microsoft.com/office/drawing/2014/main" id="{4B2D7DDB-B765-5F41-15E0-E6D0B4B47E57}"/>
              </a:ext>
            </a:extLst>
          </p:cNvPr>
          <p:cNvSpPr>
            <a:spLocks noGrp="1"/>
          </p:cNvSpPr>
          <p:nvPr>
            <p:ph sz="half" idx="1"/>
          </p:nvPr>
        </p:nvSpPr>
        <p:spPr>
          <a:xfrm>
            <a:off x="2043112" y="1903412"/>
            <a:ext cx="4396339" cy="4195763"/>
          </a:xfrm>
        </p:spPr>
        <p:txBody>
          <a:bodyPr>
            <a:normAutofit lnSpcReduction="10000"/>
          </a:bodyPr>
          <a:lstStyle/>
          <a:p>
            <a:endParaRPr lang="nb-NO" dirty="0"/>
          </a:p>
          <a:p>
            <a:endParaRPr lang="nb-NO" dirty="0"/>
          </a:p>
          <a:p>
            <a:endParaRPr lang="nb-NO" dirty="0"/>
          </a:p>
          <a:p>
            <a:endParaRPr lang="nb-NO" dirty="0"/>
          </a:p>
          <a:p>
            <a:endParaRPr lang="nb-NO" dirty="0"/>
          </a:p>
          <a:p>
            <a:r>
              <a:rPr lang="nb-NO" dirty="0" err="1"/>
              <a:t>Sense</a:t>
            </a:r>
            <a:endParaRPr lang="nb-NO" dirty="0"/>
          </a:p>
          <a:p>
            <a:r>
              <a:rPr lang="nb-NO" dirty="0"/>
              <a:t>Gripe</a:t>
            </a:r>
          </a:p>
          <a:p>
            <a:r>
              <a:rPr lang="nb-NO" dirty="0"/>
              <a:t>Transformere</a:t>
            </a:r>
          </a:p>
        </p:txBody>
      </p:sp>
      <p:sp>
        <p:nvSpPr>
          <p:cNvPr id="3" name="Plassholder for innhold 2">
            <a:extLst>
              <a:ext uri="{FF2B5EF4-FFF2-40B4-BE49-F238E27FC236}">
                <a16:creationId xmlns:a16="http://schemas.microsoft.com/office/drawing/2014/main" id="{78D8161B-411F-FEEB-965D-21193039ED53}"/>
              </a:ext>
            </a:extLst>
          </p:cNvPr>
          <p:cNvSpPr>
            <a:spLocks noGrp="1"/>
          </p:cNvSpPr>
          <p:nvPr>
            <p:ph sz="half" idx="2"/>
          </p:nvPr>
        </p:nvSpPr>
        <p:spPr>
          <a:xfrm>
            <a:off x="7261410" y="1450975"/>
            <a:ext cx="3646713" cy="4351338"/>
          </a:xfrm>
        </p:spPr>
        <p:txBody>
          <a:bodyPr vert="horz" lIns="91440" tIns="45720" rIns="91440" bIns="45720" rtlCol="0" anchor="t">
            <a:normAutofit lnSpcReduction="10000"/>
          </a:bodyPr>
          <a:lstStyle/>
          <a:p>
            <a:pPr lvl="2"/>
            <a:endParaRPr lang="nb-NO" dirty="0"/>
          </a:p>
          <a:p>
            <a:pPr lvl="2"/>
            <a:endParaRPr lang="nb-NO" dirty="0"/>
          </a:p>
          <a:p>
            <a:pPr lvl="2"/>
            <a:endParaRPr lang="nb-NO" dirty="0"/>
          </a:p>
          <a:p>
            <a:pPr lvl="2"/>
            <a:endParaRPr lang="nb-NO" dirty="0"/>
          </a:p>
          <a:p>
            <a:pPr lvl="2"/>
            <a:endParaRPr lang="nb-NO" dirty="0"/>
          </a:p>
          <a:p>
            <a:pPr lvl="2"/>
            <a:endParaRPr lang="nb-NO" dirty="0"/>
          </a:p>
          <a:p>
            <a:pPr lvl="2"/>
            <a:r>
              <a:rPr lang="nb-NO" dirty="0"/>
              <a:t>Distribusjon</a:t>
            </a:r>
          </a:p>
          <a:p>
            <a:pPr lvl="2"/>
            <a:r>
              <a:rPr lang="nb-NO" dirty="0"/>
              <a:t>Markedsføring</a:t>
            </a:r>
          </a:p>
          <a:p>
            <a:pPr lvl="2"/>
            <a:r>
              <a:rPr lang="nb-NO" dirty="0"/>
              <a:t>Produksjon</a:t>
            </a:r>
          </a:p>
          <a:p>
            <a:pPr lvl="2"/>
            <a:r>
              <a:rPr lang="nb-NO" dirty="0"/>
              <a:t>Finans</a:t>
            </a:r>
          </a:p>
          <a:p>
            <a:pPr lvl="2"/>
            <a:r>
              <a:rPr lang="nb-NO" dirty="0"/>
              <a:t>Teknologi</a:t>
            </a:r>
          </a:p>
        </p:txBody>
      </p:sp>
      <p:sp>
        <p:nvSpPr>
          <p:cNvPr id="6" name="TextBox 5">
            <a:extLst>
              <a:ext uri="{FF2B5EF4-FFF2-40B4-BE49-F238E27FC236}">
                <a16:creationId xmlns:a16="http://schemas.microsoft.com/office/drawing/2014/main" id="{AD331945-4B0C-4F0F-9FD5-2132394D069E}"/>
              </a:ext>
            </a:extLst>
          </p:cNvPr>
          <p:cNvSpPr txBox="1"/>
          <p:nvPr/>
        </p:nvSpPr>
        <p:spPr>
          <a:xfrm>
            <a:off x="8063801" y="6397336"/>
            <a:ext cx="4172649" cy="369332"/>
          </a:xfrm>
          <a:prstGeom prst="rect">
            <a:avLst/>
          </a:prstGeom>
          <a:noFill/>
        </p:spPr>
        <p:txBody>
          <a:bodyPr wrap="square" rtlCol="0">
            <a:spAutoFit/>
          </a:bodyPr>
          <a:lstStyle/>
          <a:p>
            <a:r>
              <a:rPr lang="nb-NO" dirty="0">
                <a:solidFill>
                  <a:schemeClr val="bg1"/>
                </a:solidFill>
              </a:rPr>
              <a:t>Meyer, Stensaker, Bjerke, Haueng 2022</a:t>
            </a:r>
          </a:p>
        </p:txBody>
      </p:sp>
    </p:spTree>
    <p:extLst>
      <p:ext uri="{BB962C8B-B14F-4D97-AF65-F5344CB8AC3E}">
        <p14:creationId xmlns:p14="http://schemas.microsoft.com/office/powerpoint/2010/main" val="3124107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kt 1" hidden="1"/>
                      <p:cNvPicPr/>
                      <p:nvPr/>
                    </p:nvPicPr>
                    <p:blipFill>
                      <a:blip r:embed="rId5"/>
                      <a:stretch>
                        <a:fillRect/>
                      </a:stretch>
                    </p:blipFill>
                    <p:spPr>
                      <a:xfrm>
                        <a:off x="2118" y="2118"/>
                        <a:ext cx="2117" cy="2117"/>
                      </a:xfrm>
                      <a:prstGeom prst="rect">
                        <a:avLst/>
                      </a:prstGeom>
                    </p:spPr>
                  </p:pic>
                </p:oleObj>
              </mc:Fallback>
            </mc:AlternateContent>
          </a:graphicData>
        </a:graphic>
      </p:graphicFrame>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81164"/>
      </p:ext>
    </p:extLst>
  </p:cSld>
  <p:clrMapOvr>
    <a:masterClrMapping/>
  </p:clrMapOvr>
  <p:transition spd="med"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C0FC305-BEC6-4935-BDD7-24ADCA89C488}"/>
              </a:ext>
            </a:extLst>
          </p:cNvPr>
          <p:cNvSpPr/>
          <p:nvPr/>
        </p:nvSpPr>
        <p:spPr>
          <a:xfrm>
            <a:off x="6117552" y="1945249"/>
            <a:ext cx="4337310" cy="4243531"/>
          </a:xfrm>
          <a:prstGeom prst="ellipse">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a:p>
        </p:txBody>
      </p:sp>
      <p:sp>
        <p:nvSpPr>
          <p:cNvPr id="2" name="Oval 1">
            <a:extLst>
              <a:ext uri="{FF2B5EF4-FFF2-40B4-BE49-F238E27FC236}">
                <a16:creationId xmlns:a16="http://schemas.microsoft.com/office/drawing/2014/main" id="{44DBFDC8-9A5F-4CA2-8FE0-D95E4F12BB98}"/>
              </a:ext>
            </a:extLst>
          </p:cNvPr>
          <p:cNvSpPr/>
          <p:nvPr/>
        </p:nvSpPr>
        <p:spPr>
          <a:xfrm>
            <a:off x="807473" y="1958690"/>
            <a:ext cx="4846281" cy="41610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000"/>
          </a:p>
        </p:txBody>
      </p:sp>
      <p:sp>
        <p:nvSpPr>
          <p:cNvPr id="3" name="TextBox 2">
            <a:extLst>
              <a:ext uri="{FF2B5EF4-FFF2-40B4-BE49-F238E27FC236}">
                <a16:creationId xmlns:a16="http://schemas.microsoft.com/office/drawing/2014/main" id="{3B7C32EF-2BAD-43EC-9408-01839AB1C9C4}"/>
              </a:ext>
            </a:extLst>
          </p:cNvPr>
          <p:cNvSpPr txBox="1"/>
          <p:nvPr/>
        </p:nvSpPr>
        <p:spPr>
          <a:xfrm>
            <a:off x="1927524" y="1442973"/>
            <a:ext cx="3167084" cy="343492"/>
          </a:xfrm>
          <a:prstGeom prst="rect">
            <a:avLst/>
          </a:prstGeom>
          <a:noFill/>
        </p:spPr>
        <p:txBody>
          <a:bodyPr wrap="none" rtlCol="0">
            <a:spAutoFit/>
          </a:bodyPr>
          <a:lstStyle/>
          <a:p>
            <a:pPr algn="ctr"/>
            <a:r>
              <a:rPr lang="nb-NO" sz="1632" dirty="0">
                <a:solidFill>
                  <a:schemeClr val="bg1"/>
                </a:solidFill>
              </a:rPr>
              <a:t>Innenfor organisasjonens grenser </a:t>
            </a:r>
          </a:p>
        </p:txBody>
      </p:sp>
      <p:sp>
        <p:nvSpPr>
          <p:cNvPr id="10" name="TextBox 9">
            <a:extLst>
              <a:ext uri="{FF2B5EF4-FFF2-40B4-BE49-F238E27FC236}">
                <a16:creationId xmlns:a16="http://schemas.microsoft.com/office/drawing/2014/main" id="{6850754E-BF39-4ACC-B9F5-5D6C68E77C71}"/>
              </a:ext>
            </a:extLst>
          </p:cNvPr>
          <p:cNvSpPr txBox="1"/>
          <p:nvPr/>
        </p:nvSpPr>
        <p:spPr>
          <a:xfrm>
            <a:off x="6685570" y="1457900"/>
            <a:ext cx="3270254" cy="343492"/>
          </a:xfrm>
          <a:prstGeom prst="rect">
            <a:avLst/>
          </a:prstGeom>
          <a:noFill/>
        </p:spPr>
        <p:txBody>
          <a:bodyPr wrap="none" rtlCol="0">
            <a:spAutoFit/>
          </a:bodyPr>
          <a:lstStyle/>
          <a:p>
            <a:pPr algn="ctr"/>
            <a:r>
              <a:rPr lang="nb-NO" sz="1632" dirty="0">
                <a:solidFill>
                  <a:schemeClr val="bg1"/>
                </a:solidFill>
              </a:rPr>
              <a:t>På tvers av organisatoriske grenser </a:t>
            </a:r>
          </a:p>
        </p:txBody>
      </p:sp>
      <p:pic>
        <p:nvPicPr>
          <p:cNvPr id="11" name="Bilde 17">
            <a:extLst>
              <a:ext uri="{FF2B5EF4-FFF2-40B4-BE49-F238E27FC236}">
                <a16:creationId xmlns:a16="http://schemas.microsoft.com/office/drawing/2014/main" id="{4F303017-0139-4588-9B3F-676BABE182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472" y="3065929"/>
            <a:ext cx="2380157" cy="1291846"/>
          </a:xfrm>
          <a:prstGeom prst="rect">
            <a:avLst/>
          </a:prstGeom>
        </p:spPr>
      </p:pic>
      <p:pic>
        <p:nvPicPr>
          <p:cNvPr id="11272" name="Picture 8" descr="Different Culture Hands, HD Png Download , Transparent Png Image - PNGitem">
            <a:extLst>
              <a:ext uri="{FF2B5EF4-FFF2-40B4-BE49-F238E27FC236}">
                <a16:creationId xmlns:a16="http://schemas.microsoft.com/office/drawing/2014/main" id="{C08ED278-1113-4B7E-B095-B6F90BEB0A6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11227" y="3871328"/>
            <a:ext cx="2019410" cy="150344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Why Understanding Your Business Ecosystem Is The Roadmap For Strategic  Growth">
            <a:extLst>
              <a:ext uri="{FF2B5EF4-FFF2-40B4-BE49-F238E27FC236}">
                <a16:creationId xmlns:a16="http://schemas.microsoft.com/office/drawing/2014/main" id="{4FB7FA17-E0A2-4F49-AEEE-024FB9B509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6630" y="2994527"/>
            <a:ext cx="2109577" cy="14050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1647B7-1C7B-4C56-973A-C61C493D436E}"/>
              </a:ext>
            </a:extLst>
          </p:cNvPr>
          <p:cNvSpPr txBox="1"/>
          <p:nvPr/>
        </p:nvSpPr>
        <p:spPr>
          <a:xfrm>
            <a:off x="6183468" y="4384808"/>
            <a:ext cx="2109577" cy="369332"/>
          </a:xfrm>
          <a:prstGeom prst="rect">
            <a:avLst/>
          </a:prstGeom>
          <a:solidFill>
            <a:schemeClr val="tx2">
              <a:lumMod val="75000"/>
              <a:alpha val="70000"/>
            </a:schemeClr>
          </a:solidFill>
        </p:spPr>
        <p:txBody>
          <a:bodyPr wrap="square" rtlCol="0">
            <a:spAutoFit/>
          </a:bodyPr>
          <a:lstStyle/>
          <a:p>
            <a:pPr algn="ctr"/>
            <a:r>
              <a:rPr lang="nb-NO" dirty="0">
                <a:solidFill>
                  <a:srgbClr val="FFFFFF"/>
                </a:solidFill>
              </a:rPr>
              <a:t>ØKOSYSTEM</a:t>
            </a:r>
          </a:p>
        </p:txBody>
      </p:sp>
      <p:sp>
        <p:nvSpPr>
          <p:cNvPr id="17" name="TextBox 16">
            <a:extLst>
              <a:ext uri="{FF2B5EF4-FFF2-40B4-BE49-F238E27FC236}">
                <a16:creationId xmlns:a16="http://schemas.microsoft.com/office/drawing/2014/main" id="{75D2AEA3-6708-4302-A0C4-DF701374DE06}"/>
              </a:ext>
            </a:extLst>
          </p:cNvPr>
          <p:cNvSpPr txBox="1"/>
          <p:nvPr/>
        </p:nvSpPr>
        <p:spPr>
          <a:xfrm>
            <a:off x="8137024" y="5334146"/>
            <a:ext cx="1967878" cy="369332"/>
          </a:xfrm>
          <a:prstGeom prst="rect">
            <a:avLst/>
          </a:prstGeom>
          <a:solidFill>
            <a:schemeClr val="accent2">
              <a:lumMod val="75000"/>
              <a:alpha val="70000"/>
            </a:schemeClr>
          </a:solidFill>
        </p:spPr>
        <p:txBody>
          <a:bodyPr wrap="square" rtlCol="0">
            <a:spAutoFit/>
          </a:bodyPr>
          <a:lstStyle/>
          <a:p>
            <a:pPr algn="ctr"/>
            <a:r>
              <a:rPr lang="nb-NO" dirty="0">
                <a:solidFill>
                  <a:schemeClr val="bg1"/>
                </a:solidFill>
              </a:rPr>
              <a:t>PARTNERSKAP</a:t>
            </a:r>
          </a:p>
        </p:txBody>
      </p:sp>
      <p:pic>
        <p:nvPicPr>
          <p:cNvPr id="11274" name="Picture 10" descr="The five trademarks of agile organizations - The Digital Insurer">
            <a:extLst>
              <a:ext uri="{FF2B5EF4-FFF2-40B4-BE49-F238E27FC236}">
                <a16:creationId xmlns:a16="http://schemas.microsoft.com/office/drawing/2014/main" id="{BFB653F7-CBE9-4805-AF5B-BA11C2B2F98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55600" y="4365537"/>
            <a:ext cx="1830218" cy="12179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8044EFB-39B6-460A-AFA1-19A3D4798A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5818" y="2214293"/>
            <a:ext cx="1257632" cy="1628024"/>
          </a:xfrm>
          <a:prstGeom prst="rect">
            <a:avLst/>
          </a:prstGeom>
        </p:spPr>
      </p:pic>
      <p:sp>
        <p:nvSpPr>
          <p:cNvPr id="24" name="TextBox 23">
            <a:extLst>
              <a:ext uri="{FF2B5EF4-FFF2-40B4-BE49-F238E27FC236}">
                <a16:creationId xmlns:a16="http://schemas.microsoft.com/office/drawing/2014/main" id="{98B1073F-C28F-43CA-8959-9A36BCB37264}"/>
              </a:ext>
            </a:extLst>
          </p:cNvPr>
          <p:cNvSpPr txBox="1"/>
          <p:nvPr/>
        </p:nvSpPr>
        <p:spPr>
          <a:xfrm>
            <a:off x="3593629" y="3842317"/>
            <a:ext cx="1257633" cy="369332"/>
          </a:xfrm>
          <a:prstGeom prst="rect">
            <a:avLst/>
          </a:prstGeom>
          <a:solidFill>
            <a:schemeClr val="bg2">
              <a:lumMod val="10000"/>
              <a:alpha val="70000"/>
            </a:schemeClr>
          </a:solidFill>
        </p:spPr>
        <p:txBody>
          <a:bodyPr wrap="square" rtlCol="0">
            <a:spAutoFit/>
          </a:bodyPr>
          <a:lstStyle/>
          <a:p>
            <a:pPr algn="ctr"/>
            <a:r>
              <a:rPr lang="nb-NO" dirty="0">
                <a:solidFill>
                  <a:srgbClr val="FFFFFF"/>
                </a:solidFill>
              </a:rPr>
              <a:t>RANDSONE</a:t>
            </a:r>
          </a:p>
        </p:txBody>
      </p:sp>
      <p:sp>
        <p:nvSpPr>
          <p:cNvPr id="15" name="TextBox 14">
            <a:extLst>
              <a:ext uri="{FF2B5EF4-FFF2-40B4-BE49-F238E27FC236}">
                <a16:creationId xmlns:a16="http://schemas.microsoft.com/office/drawing/2014/main" id="{98B1073F-C28F-43CA-8959-9A36BCB37264}"/>
              </a:ext>
            </a:extLst>
          </p:cNvPr>
          <p:cNvSpPr txBox="1"/>
          <p:nvPr/>
        </p:nvSpPr>
        <p:spPr>
          <a:xfrm>
            <a:off x="1213472" y="2758152"/>
            <a:ext cx="2372346" cy="369332"/>
          </a:xfrm>
          <a:prstGeom prst="rect">
            <a:avLst/>
          </a:prstGeom>
          <a:solidFill>
            <a:schemeClr val="accent6">
              <a:lumMod val="50000"/>
              <a:alpha val="70000"/>
            </a:schemeClr>
          </a:solidFill>
        </p:spPr>
        <p:txBody>
          <a:bodyPr wrap="square" rtlCol="0">
            <a:spAutoFit/>
          </a:bodyPr>
          <a:lstStyle/>
          <a:p>
            <a:pPr algn="ctr"/>
            <a:r>
              <a:rPr lang="nb-NO" dirty="0">
                <a:solidFill>
                  <a:srgbClr val="FFFFFF"/>
                </a:solidFill>
              </a:rPr>
              <a:t>TOHENDIG</a:t>
            </a:r>
          </a:p>
        </p:txBody>
      </p:sp>
      <p:sp>
        <p:nvSpPr>
          <p:cNvPr id="19" name="TextBox 18"/>
          <p:cNvSpPr txBox="1"/>
          <p:nvPr/>
        </p:nvSpPr>
        <p:spPr>
          <a:xfrm>
            <a:off x="8320693" y="6435375"/>
            <a:ext cx="4310276" cy="343492"/>
          </a:xfrm>
          <a:prstGeom prst="rect">
            <a:avLst/>
          </a:prstGeom>
          <a:noFill/>
        </p:spPr>
        <p:txBody>
          <a:bodyPr wrap="square" rtlCol="0">
            <a:spAutoFit/>
          </a:bodyPr>
          <a:lstStyle/>
          <a:p>
            <a:r>
              <a:rPr lang="nb-NO" sz="1632" dirty="0">
                <a:solidFill>
                  <a:schemeClr val="bg1"/>
                </a:solidFill>
              </a:rPr>
              <a:t>Meyer, Stensaker, Bjerke &amp; Haueng, 2022</a:t>
            </a: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5286" y="4793425"/>
            <a:ext cx="1745941" cy="1290404"/>
          </a:xfrm>
          <a:prstGeom prst="rect">
            <a:avLst/>
          </a:prstGeom>
        </p:spPr>
      </p:pic>
      <p:pic>
        <p:nvPicPr>
          <p:cNvPr id="9" name="Picture 8"/>
          <p:cNvPicPr>
            <a:picLocks noChangeAspect="1"/>
          </p:cNvPicPr>
          <p:nvPr/>
        </p:nvPicPr>
        <p:blipFill>
          <a:blip r:embed="rId9"/>
          <a:stretch>
            <a:fillRect/>
          </a:stretch>
        </p:blipFill>
        <p:spPr>
          <a:xfrm>
            <a:off x="3593629" y="4352476"/>
            <a:ext cx="1794009" cy="1767299"/>
          </a:xfrm>
          <a:prstGeom prst="rect">
            <a:avLst/>
          </a:prstGeom>
        </p:spPr>
      </p:pic>
      <p:pic>
        <p:nvPicPr>
          <p:cNvPr id="11266" name="Picture 2" descr="StartUp">
            <a:extLst>
              <a:ext uri="{FF2B5EF4-FFF2-40B4-BE49-F238E27FC236}">
                <a16:creationId xmlns:a16="http://schemas.microsoft.com/office/drawing/2014/main" id="{7361D130-208E-4BB1-B033-31771DF2671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67619" y="2582031"/>
            <a:ext cx="2363018" cy="1329198"/>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4"/>
          <p:cNvSpPr txBox="1">
            <a:spLocks/>
          </p:cNvSpPr>
          <p:nvPr/>
        </p:nvSpPr>
        <p:spPr>
          <a:xfrm>
            <a:off x="538312" y="329683"/>
            <a:ext cx="11140165" cy="1325563"/>
          </a:xfrm>
          <a:prstGeom prst="rect">
            <a:avLst/>
          </a:prstGeom>
        </p:spPr>
        <p:txBody>
          <a:bodyPr/>
          <a:lstStyle>
            <a:lvl1pPr algn="l" defTabSz="914400" rtl="0" eaLnBrk="1" latinLnBrk="0" hangingPunct="1">
              <a:lnSpc>
                <a:spcPct val="90000"/>
              </a:lnSpc>
              <a:spcBef>
                <a:spcPct val="0"/>
              </a:spcBef>
              <a:buNone/>
              <a:defRPr sz="3600" b="0" i="0" kern="1200">
                <a:solidFill>
                  <a:schemeClr val="tx2"/>
                </a:solidFill>
                <a:latin typeface="Avenir Book" panose="02000503020000020003" pitchFamily="2" charset="0"/>
                <a:ea typeface="+mj-ea"/>
                <a:cs typeface="+mj-cs"/>
              </a:defRPr>
            </a:lvl1pPr>
          </a:lstStyle>
          <a:p>
            <a:r>
              <a:rPr lang="nb-NO" dirty="0">
                <a:latin typeface="Calibri" panose="020F0502020204030204" pitchFamily="34" charset="0"/>
                <a:cs typeface="Calibri" panose="020F0502020204030204" pitchFamily="34" charset="0"/>
              </a:rPr>
              <a:t>Ulike måter etablerte virksomheter kan bygge innovasjons-kapasitet</a:t>
            </a:r>
          </a:p>
        </p:txBody>
      </p:sp>
      <p:sp>
        <p:nvSpPr>
          <p:cNvPr id="21" name="TextBox 20">
            <a:extLst>
              <a:ext uri="{FF2B5EF4-FFF2-40B4-BE49-F238E27FC236}">
                <a16:creationId xmlns:a16="http://schemas.microsoft.com/office/drawing/2014/main" id="{CCFF13F0-3E20-4190-8A68-5E76B0216F5A}"/>
              </a:ext>
            </a:extLst>
          </p:cNvPr>
          <p:cNvSpPr txBox="1"/>
          <p:nvPr/>
        </p:nvSpPr>
        <p:spPr>
          <a:xfrm>
            <a:off x="6358447" y="6004114"/>
            <a:ext cx="1745941" cy="369332"/>
          </a:xfrm>
          <a:prstGeom prst="rect">
            <a:avLst/>
          </a:prstGeom>
          <a:solidFill>
            <a:schemeClr val="accent6">
              <a:lumMod val="75000"/>
              <a:alpha val="70000"/>
            </a:schemeClr>
          </a:solidFill>
        </p:spPr>
        <p:txBody>
          <a:bodyPr wrap="square" rtlCol="0">
            <a:spAutoFit/>
          </a:bodyPr>
          <a:lstStyle/>
          <a:p>
            <a:pPr algn="ctr"/>
            <a:r>
              <a:rPr lang="nb-NO" dirty="0">
                <a:solidFill>
                  <a:srgbClr val="FFFFFF"/>
                </a:solidFill>
              </a:rPr>
              <a:t>SPIN-OFF</a:t>
            </a:r>
          </a:p>
        </p:txBody>
      </p:sp>
    </p:spTree>
    <p:extLst>
      <p:ext uri="{BB962C8B-B14F-4D97-AF65-F5344CB8AC3E}">
        <p14:creationId xmlns:p14="http://schemas.microsoft.com/office/powerpoint/2010/main" val="98721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37BFFE98-3CE8-A549-8A4B-438142432DE7}"/>
              </a:ext>
            </a:extLst>
          </p:cNvPr>
          <p:cNvSpPr>
            <a:spLocks noGrp="1"/>
          </p:cNvSpPr>
          <p:nvPr>
            <p:ph type="title"/>
          </p:nvPr>
        </p:nvSpPr>
        <p:spPr>
          <a:xfrm>
            <a:off x="838200" y="596900"/>
            <a:ext cx="10515600" cy="1169779"/>
          </a:xfrm>
        </p:spPr>
        <p:txBody>
          <a:bodyPr anchor="ctr">
            <a:normAutofit fontScale="90000"/>
          </a:bodyPr>
          <a:lstStyle/>
          <a:p>
            <a:r>
              <a:rPr lang="en-GB" sz="6200"/>
              <a:t>DEN TOHENDIGE LØSNINGEN</a:t>
            </a:r>
          </a:p>
        </p:txBody>
      </p:sp>
      <p:pic>
        <p:nvPicPr>
          <p:cNvPr id="18" name="Bilde 17">
            <a:extLst>
              <a:ext uri="{FF2B5EF4-FFF2-40B4-BE49-F238E27FC236}">
                <a16:creationId xmlns:a16="http://schemas.microsoft.com/office/drawing/2014/main" id="{8D94F1CC-B9F5-2C4B-8130-BE3FE9E277F9}"/>
              </a:ext>
            </a:extLst>
          </p:cNvPr>
          <p:cNvPicPr>
            <a:picLocks noChangeAspect="1"/>
          </p:cNvPicPr>
          <p:nvPr/>
        </p:nvPicPr>
        <p:blipFill>
          <a:blip r:embed="rId2"/>
          <a:stretch>
            <a:fillRect/>
          </a:stretch>
        </p:blipFill>
        <p:spPr>
          <a:xfrm>
            <a:off x="0" y="2686051"/>
            <a:ext cx="12192000" cy="3703637"/>
          </a:xfrm>
          <a:prstGeom prst="rect">
            <a:avLst/>
          </a:prstGeom>
        </p:spPr>
      </p:pic>
    </p:spTree>
    <p:extLst>
      <p:ext uri="{BB962C8B-B14F-4D97-AF65-F5344CB8AC3E}">
        <p14:creationId xmlns:p14="http://schemas.microsoft.com/office/powerpoint/2010/main" val="3021346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919358" y="687972"/>
            <a:ext cx="10515600" cy="753027"/>
          </a:xfrm>
        </p:spPr>
        <p:txBody>
          <a:bodyPr>
            <a:normAutofit/>
          </a:bodyPr>
          <a:lstStyle/>
          <a:p>
            <a:r>
              <a:rPr lang="nb-NO" altLang="nb-NO" sz="4000" dirty="0"/>
              <a:t>Den tohendige løsningen</a:t>
            </a:r>
          </a:p>
        </p:txBody>
      </p:sp>
      <p:sp>
        <p:nvSpPr>
          <p:cNvPr id="5837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Georgia" panose="02040502050405020303" pitchFamily="18" charset="0"/>
              </a:defRPr>
            </a:lvl1pPr>
            <a:lvl2pPr marL="742874" indent="-285721">
              <a:defRPr sz="1200">
                <a:solidFill>
                  <a:schemeClr val="tx1"/>
                </a:solidFill>
                <a:latin typeface="Georgia" panose="02040502050405020303" pitchFamily="18" charset="0"/>
              </a:defRPr>
            </a:lvl2pPr>
            <a:lvl3pPr marL="1142884" indent="-228577">
              <a:defRPr sz="1200">
                <a:solidFill>
                  <a:schemeClr val="tx1"/>
                </a:solidFill>
                <a:latin typeface="Georgia" panose="02040502050405020303" pitchFamily="18" charset="0"/>
              </a:defRPr>
            </a:lvl3pPr>
            <a:lvl4pPr marL="1600036" indent="-228577">
              <a:defRPr sz="1200">
                <a:solidFill>
                  <a:schemeClr val="tx1"/>
                </a:solidFill>
                <a:latin typeface="Georgia" panose="02040502050405020303" pitchFamily="18" charset="0"/>
              </a:defRPr>
            </a:lvl4pPr>
            <a:lvl5pPr marL="2057190" indent="-228577">
              <a:defRPr sz="1200">
                <a:solidFill>
                  <a:schemeClr val="tx1"/>
                </a:solidFill>
                <a:latin typeface="Georgia" panose="02040502050405020303" pitchFamily="18" charset="0"/>
              </a:defRPr>
            </a:lvl5pPr>
            <a:lvl6pPr marL="2514344" indent="-228577" eaLnBrk="0" fontAlgn="base" hangingPunct="0">
              <a:spcBef>
                <a:spcPct val="0"/>
              </a:spcBef>
              <a:spcAft>
                <a:spcPct val="0"/>
              </a:spcAft>
              <a:defRPr sz="1200">
                <a:solidFill>
                  <a:schemeClr val="tx1"/>
                </a:solidFill>
                <a:latin typeface="Georgia" panose="02040502050405020303" pitchFamily="18" charset="0"/>
              </a:defRPr>
            </a:lvl6pPr>
            <a:lvl7pPr marL="2971497" indent="-228577" eaLnBrk="0" fontAlgn="base" hangingPunct="0">
              <a:spcBef>
                <a:spcPct val="0"/>
              </a:spcBef>
              <a:spcAft>
                <a:spcPct val="0"/>
              </a:spcAft>
              <a:defRPr sz="1200">
                <a:solidFill>
                  <a:schemeClr val="tx1"/>
                </a:solidFill>
                <a:latin typeface="Georgia" panose="02040502050405020303" pitchFamily="18" charset="0"/>
              </a:defRPr>
            </a:lvl7pPr>
            <a:lvl8pPr marL="3428650" indent="-228577" eaLnBrk="0" fontAlgn="base" hangingPunct="0">
              <a:spcBef>
                <a:spcPct val="0"/>
              </a:spcBef>
              <a:spcAft>
                <a:spcPct val="0"/>
              </a:spcAft>
              <a:defRPr sz="1200">
                <a:solidFill>
                  <a:schemeClr val="tx1"/>
                </a:solidFill>
                <a:latin typeface="Georgia" panose="02040502050405020303" pitchFamily="18" charset="0"/>
              </a:defRPr>
            </a:lvl8pPr>
            <a:lvl9pPr marL="3885803" indent="-228577" eaLnBrk="0" fontAlgn="base" hangingPunct="0">
              <a:spcBef>
                <a:spcPct val="0"/>
              </a:spcBef>
              <a:spcAft>
                <a:spcPct val="0"/>
              </a:spcAft>
              <a:defRPr sz="1200">
                <a:solidFill>
                  <a:schemeClr val="tx1"/>
                </a:solidFill>
                <a:latin typeface="Georgia" panose="02040502050405020303" pitchFamily="18" charset="0"/>
              </a:defRPr>
            </a:lvl9pPr>
          </a:lstStyle>
          <a:p>
            <a:pPr defTabSz="914307" fontAlgn="base">
              <a:spcBef>
                <a:spcPct val="0"/>
              </a:spcBef>
              <a:spcAft>
                <a:spcPct val="0"/>
              </a:spcAft>
            </a:pPr>
            <a:r>
              <a:rPr lang="nb-NO" altLang="nb-NO" sz="100">
                <a:solidFill>
                  <a:srgbClr val="FFFFFF"/>
                </a:solidFill>
              </a:rPr>
              <a:t>SOL040 IS</a:t>
            </a:r>
          </a:p>
        </p:txBody>
      </p:sp>
      <p:sp>
        <p:nvSpPr>
          <p:cNvPr id="5837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panose="02040502050405020303" pitchFamily="18" charset="0"/>
              </a:defRPr>
            </a:lvl1pPr>
            <a:lvl2pPr marL="742874" indent="-285721">
              <a:defRPr sz="1200">
                <a:solidFill>
                  <a:schemeClr val="tx1"/>
                </a:solidFill>
                <a:latin typeface="Georgia" panose="02040502050405020303" pitchFamily="18" charset="0"/>
              </a:defRPr>
            </a:lvl2pPr>
            <a:lvl3pPr marL="1142884" indent="-228577">
              <a:defRPr sz="1200">
                <a:solidFill>
                  <a:schemeClr val="tx1"/>
                </a:solidFill>
                <a:latin typeface="Georgia" panose="02040502050405020303" pitchFamily="18" charset="0"/>
              </a:defRPr>
            </a:lvl3pPr>
            <a:lvl4pPr marL="1600036" indent="-228577">
              <a:defRPr sz="1200">
                <a:solidFill>
                  <a:schemeClr val="tx1"/>
                </a:solidFill>
                <a:latin typeface="Georgia" panose="02040502050405020303" pitchFamily="18" charset="0"/>
              </a:defRPr>
            </a:lvl4pPr>
            <a:lvl5pPr marL="2057190" indent="-228577">
              <a:defRPr sz="1200">
                <a:solidFill>
                  <a:schemeClr val="tx1"/>
                </a:solidFill>
                <a:latin typeface="Georgia" panose="02040502050405020303" pitchFamily="18" charset="0"/>
              </a:defRPr>
            </a:lvl5pPr>
            <a:lvl6pPr marL="2514344" indent="-228577" eaLnBrk="0" fontAlgn="base" hangingPunct="0">
              <a:spcBef>
                <a:spcPct val="0"/>
              </a:spcBef>
              <a:spcAft>
                <a:spcPct val="0"/>
              </a:spcAft>
              <a:defRPr sz="1200">
                <a:solidFill>
                  <a:schemeClr val="tx1"/>
                </a:solidFill>
                <a:latin typeface="Georgia" panose="02040502050405020303" pitchFamily="18" charset="0"/>
              </a:defRPr>
            </a:lvl6pPr>
            <a:lvl7pPr marL="2971497" indent="-228577" eaLnBrk="0" fontAlgn="base" hangingPunct="0">
              <a:spcBef>
                <a:spcPct val="0"/>
              </a:spcBef>
              <a:spcAft>
                <a:spcPct val="0"/>
              </a:spcAft>
              <a:defRPr sz="1200">
                <a:solidFill>
                  <a:schemeClr val="tx1"/>
                </a:solidFill>
                <a:latin typeface="Georgia" panose="02040502050405020303" pitchFamily="18" charset="0"/>
              </a:defRPr>
            </a:lvl7pPr>
            <a:lvl8pPr marL="3428650" indent="-228577" eaLnBrk="0" fontAlgn="base" hangingPunct="0">
              <a:spcBef>
                <a:spcPct val="0"/>
              </a:spcBef>
              <a:spcAft>
                <a:spcPct val="0"/>
              </a:spcAft>
              <a:defRPr sz="1200">
                <a:solidFill>
                  <a:schemeClr val="tx1"/>
                </a:solidFill>
                <a:latin typeface="Georgia" panose="02040502050405020303" pitchFamily="18" charset="0"/>
              </a:defRPr>
            </a:lvl8pPr>
            <a:lvl9pPr marL="3885803" indent="-228577" eaLnBrk="0" fontAlgn="base" hangingPunct="0">
              <a:spcBef>
                <a:spcPct val="0"/>
              </a:spcBef>
              <a:spcAft>
                <a:spcPct val="0"/>
              </a:spcAft>
              <a:defRPr sz="1200">
                <a:solidFill>
                  <a:schemeClr val="tx1"/>
                </a:solidFill>
                <a:latin typeface="Georgia" panose="02040502050405020303" pitchFamily="18" charset="0"/>
              </a:defRPr>
            </a:lvl9pPr>
          </a:lstStyle>
          <a:p>
            <a:pPr defTabSz="914307" fontAlgn="base">
              <a:spcBef>
                <a:spcPct val="0"/>
              </a:spcBef>
              <a:spcAft>
                <a:spcPct val="0"/>
              </a:spcAft>
            </a:pPr>
            <a:fld id="{7FE7FB50-D78F-4105-9108-7E68628DE5A8}" type="slidenum">
              <a:rPr lang="nb-NO" altLang="nb-NO" sz="1000">
                <a:solidFill>
                  <a:srgbClr val="D0D1D3"/>
                </a:solidFill>
                <a:latin typeface="Times New Roman" panose="02020603050405020304" pitchFamily="18" charset="0"/>
              </a:rPr>
              <a:pPr defTabSz="914307" fontAlgn="base">
                <a:spcBef>
                  <a:spcPct val="0"/>
                </a:spcBef>
                <a:spcAft>
                  <a:spcPct val="0"/>
                </a:spcAft>
              </a:pPr>
              <a:t>8</a:t>
            </a:fld>
            <a:endParaRPr lang="nb-NO" altLang="nb-NO" sz="1000">
              <a:solidFill>
                <a:srgbClr val="D0D1D3"/>
              </a:solidFill>
              <a:latin typeface="Times New Roman" panose="02020603050405020304" pitchFamily="18" charset="0"/>
            </a:endParaRPr>
          </a:p>
        </p:txBody>
      </p:sp>
      <p:sp>
        <p:nvSpPr>
          <p:cNvPr id="3" name="Rectangle 2"/>
          <p:cNvSpPr/>
          <p:nvPr/>
        </p:nvSpPr>
        <p:spPr>
          <a:xfrm>
            <a:off x="6177158" y="1678930"/>
            <a:ext cx="5615915" cy="4114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7" eaLnBrk="0" fontAlgn="base" hangingPunct="0">
              <a:spcBef>
                <a:spcPct val="0"/>
              </a:spcBef>
              <a:spcAft>
                <a:spcPct val="0"/>
              </a:spcAft>
              <a:defRPr/>
            </a:pPr>
            <a:r>
              <a:rPr lang="nb-NO" sz="3200" dirty="0">
                <a:solidFill>
                  <a:schemeClr val="tx1">
                    <a:lumMod val="50000"/>
                    <a:lumOff val="50000"/>
                  </a:schemeClr>
                </a:solidFill>
                <a:latin typeface="Arial"/>
              </a:rPr>
              <a:t>Kjennetegn:</a:t>
            </a:r>
          </a:p>
          <a:p>
            <a:pPr algn="ctr" defTabSz="914307" eaLnBrk="0" fontAlgn="base" hangingPunct="0">
              <a:spcBef>
                <a:spcPct val="0"/>
              </a:spcBef>
              <a:spcAft>
                <a:spcPct val="0"/>
              </a:spcAft>
              <a:defRPr/>
            </a:pPr>
            <a:r>
              <a:rPr lang="nb-NO" sz="2000" dirty="0">
                <a:solidFill>
                  <a:schemeClr val="tx1">
                    <a:lumMod val="50000"/>
                    <a:lumOff val="50000"/>
                  </a:schemeClr>
                </a:solidFill>
                <a:latin typeface="Arial"/>
              </a:rPr>
              <a:t>Strukturell deling med maks avstand </a:t>
            </a:r>
          </a:p>
          <a:p>
            <a:pPr algn="ctr" defTabSz="914307" eaLnBrk="0" fontAlgn="base" hangingPunct="0">
              <a:spcBef>
                <a:spcPct val="0"/>
              </a:spcBef>
              <a:spcAft>
                <a:spcPct val="0"/>
              </a:spcAft>
              <a:defRPr/>
            </a:pPr>
            <a:r>
              <a:rPr lang="nb-NO" sz="2000" dirty="0">
                <a:solidFill>
                  <a:schemeClr val="tx1">
                    <a:lumMod val="50000"/>
                    <a:lumOff val="50000"/>
                  </a:schemeClr>
                </a:solidFill>
                <a:latin typeface="Arial"/>
              </a:rPr>
              <a:t>Skaper rom for innovasjon</a:t>
            </a:r>
          </a:p>
          <a:p>
            <a:pPr algn="ctr" defTabSz="914307" eaLnBrk="0" fontAlgn="base" hangingPunct="0">
              <a:spcBef>
                <a:spcPct val="0"/>
              </a:spcBef>
              <a:spcAft>
                <a:spcPct val="0"/>
              </a:spcAft>
              <a:defRPr/>
            </a:pPr>
            <a:r>
              <a:rPr lang="nb-NO" sz="2000" dirty="0">
                <a:solidFill>
                  <a:schemeClr val="tx1">
                    <a:lumMod val="50000"/>
                    <a:lumOff val="50000"/>
                  </a:schemeClr>
                </a:solidFill>
                <a:latin typeface="Arial"/>
              </a:rPr>
              <a:t>Mobiliserer gjennom spesialisering</a:t>
            </a:r>
          </a:p>
          <a:p>
            <a:pPr algn="ctr" defTabSz="914307" eaLnBrk="0" fontAlgn="base" hangingPunct="0">
              <a:spcBef>
                <a:spcPct val="0"/>
              </a:spcBef>
              <a:spcAft>
                <a:spcPct val="0"/>
              </a:spcAft>
              <a:defRPr/>
            </a:pPr>
            <a:endParaRPr lang="nb-NO" sz="2000" dirty="0">
              <a:solidFill>
                <a:schemeClr val="tx1">
                  <a:lumMod val="50000"/>
                  <a:lumOff val="50000"/>
                </a:schemeClr>
              </a:solidFill>
              <a:latin typeface="Arial"/>
            </a:endParaRPr>
          </a:p>
          <a:p>
            <a:pPr algn="ctr" defTabSz="914307" eaLnBrk="0" fontAlgn="base" hangingPunct="0">
              <a:spcBef>
                <a:spcPct val="0"/>
              </a:spcBef>
              <a:spcAft>
                <a:spcPct val="0"/>
              </a:spcAft>
              <a:defRPr/>
            </a:pPr>
            <a:r>
              <a:rPr lang="nb-NO" sz="3200" dirty="0">
                <a:solidFill>
                  <a:schemeClr val="tx1">
                    <a:lumMod val="50000"/>
                    <a:lumOff val="50000"/>
                  </a:schemeClr>
                </a:solidFill>
                <a:latin typeface="Arial"/>
              </a:rPr>
              <a:t>Ledelseskrav</a:t>
            </a:r>
          </a:p>
          <a:p>
            <a:pPr algn="ctr" defTabSz="914307" eaLnBrk="0" fontAlgn="base" hangingPunct="0">
              <a:spcBef>
                <a:spcPct val="0"/>
              </a:spcBef>
              <a:spcAft>
                <a:spcPct val="0"/>
              </a:spcAft>
              <a:defRPr/>
            </a:pPr>
            <a:r>
              <a:rPr lang="nb-NO" sz="2000" dirty="0">
                <a:solidFill>
                  <a:schemeClr val="tx1">
                    <a:lumMod val="50000"/>
                    <a:lumOff val="50000"/>
                  </a:schemeClr>
                </a:solidFill>
                <a:latin typeface="Arial"/>
              </a:rPr>
              <a:t>Delt fokus hos </a:t>
            </a:r>
            <a:r>
              <a:rPr lang="nb-NO" sz="2000" dirty="0" err="1">
                <a:solidFill>
                  <a:schemeClr val="tx1">
                    <a:lumMod val="50000"/>
                    <a:lumOff val="50000"/>
                  </a:schemeClr>
                </a:solidFill>
                <a:latin typeface="Arial"/>
              </a:rPr>
              <a:t>adm.dir</a:t>
            </a:r>
            <a:r>
              <a:rPr lang="nb-NO" sz="2000" dirty="0">
                <a:solidFill>
                  <a:schemeClr val="tx1">
                    <a:lumMod val="50000"/>
                    <a:lumOff val="50000"/>
                  </a:schemeClr>
                </a:solidFill>
                <a:latin typeface="Arial"/>
              </a:rPr>
              <a:t>/toppledelsen</a:t>
            </a:r>
          </a:p>
          <a:p>
            <a:pPr algn="ctr" defTabSz="914307" eaLnBrk="0" fontAlgn="base" hangingPunct="0">
              <a:spcBef>
                <a:spcPct val="0"/>
              </a:spcBef>
              <a:spcAft>
                <a:spcPct val="0"/>
              </a:spcAft>
              <a:defRPr/>
            </a:pPr>
            <a:r>
              <a:rPr lang="nb-NO" sz="2000" dirty="0">
                <a:solidFill>
                  <a:schemeClr val="tx1">
                    <a:lumMod val="50000"/>
                    <a:lumOff val="50000"/>
                  </a:schemeClr>
                </a:solidFill>
                <a:latin typeface="Arial"/>
              </a:rPr>
              <a:t>Gi tilstrekkelig autonomi til ny enhet</a:t>
            </a:r>
          </a:p>
          <a:p>
            <a:pPr algn="ctr" defTabSz="914307" eaLnBrk="0" fontAlgn="base" hangingPunct="0">
              <a:spcBef>
                <a:spcPct val="0"/>
              </a:spcBef>
              <a:spcAft>
                <a:spcPct val="0"/>
              </a:spcAft>
              <a:defRPr/>
            </a:pPr>
            <a:r>
              <a:rPr lang="nb-NO" sz="2000" dirty="0">
                <a:solidFill>
                  <a:schemeClr val="tx1">
                    <a:lumMod val="50000"/>
                    <a:lumOff val="50000"/>
                  </a:schemeClr>
                </a:solidFill>
                <a:latin typeface="Arial"/>
              </a:rPr>
              <a:t>Støtte og beskytte ny enhet</a:t>
            </a:r>
          </a:p>
          <a:p>
            <a:pPr defTabSz="914307" eaLnBrk="0" fontAlgn="base" hangingPunct="0">
              <a:spcBef>
                <a:spcPct val="0"/>
              </a:spcBef>
              <a:spcAft>
                <a:spcPct val="0"/>
              </a:spcAft>
              <a:defRPr/>
            </a:pPr>
            <a:endParaRPr lang="nb-NO" sz="2000" dirty="0">
              <a:solidFill>
                <a:schemeClr val="accent6">
                  <a:lumMod val="50000"/>
                </a:schemeClr>
              </a:solidFill>
              <a:latin typeface="Arial"/>
            </a:endParaRPr>
          </a:p>
        </p:txBody>
      </p:sp>
      <p:graphicFrame>
        <p:nvGraphicFramePr>
          <p:cNvPr id="5" name="Diagram 4">
            <a:extLst>
              <a:ext uri="{FF2B5EF4-FFF2-40B4-BE49-F238E27FC236}">
                <a16:creationId xmlns:a16="http://schemas.microsoft.com/office/drawing/2014/main" id="{0D8F5663-5D71-4A62-896D-CDC8AF46C256}"/>
              </a:ext>
            </a:extLst>
          </p:cNvPr>
          <p:cNvGraphicFramePr/>
          <p:nvPr>
            <p:extLst>
              <p:ext uri="{D42A27DB-BD31-4B8C-83A1-F6EECF244321}">
                <p14:modId xmlns:p14="http://schemas.microsoft.com/office/powerpoint/2010/main" val="3560523861"/>
              </p:ext>
            </p:extLst>
          </p:nvPr>
        </p:nvGraphicFramePr>
        <p:xfrm>
          <a:off x="986308" y="1636792"/>
          <a:ext cx="5497593" cy="3883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7315200" y="6356350"/>
            <a:ext cx="3482109" cy="369332"/>
          </a:xfrm>
          <a:prstGeom prst="rect">
            <a:avLst/>
          </a:prstGeom>
          <a:noFill/>
        </p:spPr>
        <p:txBody>
          <a:bodyPr wrap="square" rtlCol="0">
            <a:spAutoFit/>
          </a:bodyPr>
          <a:lstStyle/>
          <a:p>
            <a:r>
              <a:rPr lang="nb-NO" dirty="0" err="1">
                <a:solidFill>
                  <a:schemeClr val="bg1"/>
                </a:solidFill>
              </a:rPr>
              <a:t>O’Reilly</a:t>
            </a:r>
            <a:r>
              <a:rPr lang="nb-NO" dirty="0">
                <a:solidFill>
                  <a:schemeClr val="bg1"/>
                </a:solidFill>
              </a:rPr>
              <a:t> &amp; </a:t>
            </a:r>
            <a:r>
              <a:rPr lang="nb-NO" dirty="0" err="1">
                <a:solidFill>
                  <a:schemeClr val="bg1"/>
                </a:solidFill>
              </a:rPr>
              <a:t>Tushman</a:t>
            </a:r>
            <a:r>
              <a:rPr lang="nb-NO" dirty="0">
                <a:solidFill>
                  <a:schemeClr val="bg1"/>
                </a:solidFill>
              </a:rPr>
              <a:t> 2004; 2016</a:t>
            </a:r>
          </a:p>
        </p:txBody>
      </p:sp>
    </p:spTree>
    <p:extLst>
      <p:ext uri="{BB962C8B-B14F-4D97-AF65-F5344CB8AC3E}">
        <p14:creationId xmlns:p14="http://schemas.microsoft.com/office/powerpoint/2010/main" val="1660876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kt 1" hidden="1"/>
                      <p:cNvPicPr/>
                      <p:nvPr/>
                    </p:nvPicPr>
                    <p:blipFill>
                      <a:blip r:embed="rId5"/>
                      <a:stretch>
                        <a:fillRect/>
                      </a:stretch>
                    </p:blipFill>
                    <p:spPr>
                      <a:xfrm>
                        <a:off x="2118" y="2118"/>
                        <a:ext cx="2116" cy="2116"/>
                      </a:xfrm>
                      <a:prstGeom prst="rect">
                        <a:avLst/>
                      </a:prstGeom>
                    </p:spPr>
                  </p:pic>
                </p:oleObj>
              </mc:Fallback>
            </mc:AlternateContent>
          </a:graphicData>
        </a:graphic>
      </p:graphicFrame>
      <p:pic>
        <p:nvPicPr>
          <p:cNvPr id="804872" name="Picture 8" descr="Bilderesultat for vipp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rot="500504">
            <a:off x="7784921" y="2078075"/>
            <a:ext cx="4103363" cy="3099779"/>
            <a:chOff x="395536" y="699542"/>
            <a:chExt cx="4946660" cy="3736826"/>
          </a:xfrm>
        </p:grpSpPr>
        <p:pic>
          <p:nvPicPr>
            <p:cNvPr id="80486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699542"/>
              <a:ext cx="4946660" cy="3736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4413695" y="733083"/>
              <a:ext cx="850579" cy="237718"/>
              <a:chOff x="4413695" y="733083"/>
              <a:chExt cx="850579" cy="237718"/>
            </a:xfrm>
          </p:grpSpPr>
          <p:pic>
            <p:nvPicPr>
              <p:cNvPr id="8"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788024" y="733083"/>
                <a:ext cx="476250" cy="23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413695" y="733083"/>
                <a:ext cx="476250" cy="23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1661444367"/>
      </p:ext>
    </p:extLst>
  </p:cSld>
  <p:clrMapOvr>
    <a:masterClrMapping/>
  </p:clrMapOvr>
  <p:transition spd="med" advClick="0">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orside">
  <a:themeElements>
    <a:clrScheme name="Custom 7">
      <a:dk1>
        <a:srgbClr val="000000"/>
      </a:dk1>
      <a:lt1>
        <a:srgbClr val="786D6A"/>
      </a:lt1>
      <a:dk2>
        <a:srgbClr val="EB5840"/>
      </a:dk2>
      <a:lt2>
        <a:srgbClr val="F9D3C7"/>
      </a:lt2>
      <a:accent1>
        <a:srgbClr val="EFAC9E"/>
      </a:accent1>
      <a:accent2>
        <a:srgbClr val="F9D3C7"/>
      </a:accent2>
      <a:accent3>
        <a:srgbClr val="BAA9A6"/>
      </a:accent3>
      <a:accent4>
        <a:srgbClr val="005142"/>
      </a:accent4>
      <a:accent5>
        <a:srgbClr val="66BFB0"/>
      </a:accent5>
      <a:accent6>
        <a:srgbClr val="8ECAA8"/>
      </a:accent6>
      <a:hlink>
        <a:srgbClr val="EA542A"/>
      </a:hlink>
      <a:folHlink>
        <a:srgbClr val="EEAB9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cap="rnd" cmpd="sng" algn="ctr">
          <a:solidFill>
            <a:schemeClr val="tx2"/>
          </a:solidFill>
          <a:prstDash val="sysDot"/>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nhold">
  <a:themeElements>
    <a:clrScheme name="Custom 7">
      <a:dk1>
        <a:srgbClr val="000000"/>
      </a:dk1>
      <a:lt1>
        <a:srgbClr val="786D6A"/>
      </a:lt1>
      <a:dk2>
        <a:srgbClr val="EB5840"/>
      </a:dk2>
      <a:lt2>
        <a:srgbClr val="F9D3C7"/>
      </a:lt2>
      <a:accent1>
        <a:srgbClr val="EFAC9E"/>
      </a:accent1>
      <a:accent2>
        <a:srgbClr val="F9D3C7"/>
      </a:accent2>
      <a:accent3>
        <a:srgbClr val="BAA9A6"/>
      </a:accent3>
      <a:accent4>
        <a:srgbClr val="005142"/>
      </a:accent4>
      <a:accent5>
        <a:srgbClr val="66BFB0"/>
      </a:accent5>
      <a:accent6>
        <a:srgbClr val="8ECAA8"/>
      </a:accent6>
      <a:hlink>
        <a:srgbClr val="EA542A"/>
      </a:hlink>
      <a:folHlink>
        <a:srgbClr val="EEAB9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cap="rnd" cmpd="sng" algn="ctr">
          <a:solidFill>
            <a:schemeClr val="tx2"/>
          </a:solidFill>
          <a:prstDash val="sysDot"/>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se">
  <a:themeElements>
    <a:clrScheme name="Innovasjonz">
      <a:dk1>
        <a:srgbClr val="000000"/>
      </a:dk1>
      <a:lt1>
        <a:srgbClr val="AEDBDB"/>
      </a:lt1>
      <a:dk2>
        <a:srgbClr val="EB5840"/>
      </a:dk2>
      <a:lt2>
        <a:srgbClr val="F9D3C7"/>
      </a:lt2>
      <a:accent1>
        <a:srgbClr val="EFAC9E"/>
      </a:accent1>
      <a:accent2>
        <a:srgbClr val="F9D3C7"/>
      </a:accent2>
      <a:accent3>
        <a:srgbClr val="BAA9A6"/>
      </a:accent3>
      <a:accent4>
        <a:srgbClr val="005142"/>
      </a:accent4>
      <a:accent5>
        <a:srgbClr val="66BFB0"/>
      </a:accent5>
      <a:accent6>
        <a:srgbClr val="8ECAA8"/>
      </a:accent6>
      <a:hlink>
        <a:srgbClr val="EA542A"/>
      </a:hlink>
      <a:folHlink>
        <a:srgbClr val="EEAB9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2225" cap="rnd" cmpd="sng" algn="ctr">
          <a:solidFill>
            <a:schemeClr val="tx2"/>
          </a:solidFill>
          <a:prstDash val="sysDot"/>
          <a:round/>
          <a:headEnd type="none" w="med" len="med"/>
          <a:tailEnd type="none" w="med" len="med"/>
        </a:ln>
      </a:spPr>
      <a:bodyPr/>
      <a:lstStyle/>
      <a:style>
        <a:lnRef idx="0">
          <a:scrgbClr r="0" g="0" b="0"/>
        </a:lnRef>
        <a:fillRef idx="0">
          <a:scrgbClr r="0" g="0" b="0"/>
        </a:fillRef>
        <a:effectRef idx="0">
          <a:scrgbClr r="0" g="0" b="0"/>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D274556E51E94C8C89CDEB97FCAB6F" ma:contentTypeVersion="13" ma:contentTypeDescription="Create a new document." ma:contentTypeScope="" ma:versionID="677eef4f7033131d05e6168709d0265b">
  <xsd:schema xmlns:xsd="http://www.w3.org/2001/XMLSchema" xmlns:xs="http://www.w3.org/2001/XMLSchema" xmlns:p="http://schemas.microsoft.com/office/2006/metadata/properties" xmlns:ns2="a1d1ab56-ff9c-498a-b398-108e2b0fbdfc" xmlns:ns3="b3a0bf1c-e066-4687-ba6a-b11a85f2aea9" targetNamespace="http://schemas.microsoft.com/office/2006/metadata/properties" ma:root="true" ma:fieldsID="7956913d332f528ede9e2ab423215149" ns2:_="" ns3:_="">
    <xsd:import namespace="a1d1ab56-ff9c-498a-b398-108e2b0fbdfc"/>
    <xsd:import namespace="b3a0bf1c-e066-4687-ba6a-b11a85f2aea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d1ab56-ff9c-498a-b398-108e2b0fbd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3fc7669-dfc1-4e3c-b7ef-b6d215c554b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a0bf1c-e066-4687-ba6a-b11a85f2aea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c895ba32-d422-4637-a891-39ee9bb1b86d}" ma:internalName="TaxCatchAll" ma:showField="CatchAllData" ma:web="b3a0bf1c-e066-4687-ba6a-b11a85f2ae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1d1ab56-ff9c-498a-b398-108e2b0fbdfc">
      <Terms xmlns="http://schemas.microsoft.com/office/infopath/2007/PartnerControls"/>
    </lcf76f155ced4ddcb4097134ff3c332f>
    <TaxCatchAll xmlns="b3a0bf1c-e066-4687-ba6a-b11a85f2aea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2FCB8E-5926-46CF-AD43-7F21F4499873}"/>
</file>

<file path=customXml/itemProps2.xml><?xml version="1.0" encoding="utf-8"?>
<ds:datastoreItem xmlns:ds="http://schemas.openxmlformats.org/officeDocument/2006/customXml" ds:itemID="{85BB7D31-474E-41D1-B005-DFD4E5F6A74A}">
  <ds:schemaRefs>
    <ds:schemaRef ds:uri="http://purl.org/dc/dcmitype/"/>
    <ds:schemaRef ds:uri="http://schemas.microsoft.com/office/2006/documentManagement/types"/>
    <ds:schemaRef ds:uri="a13eb870-6bde-4369-b1d2-97daffbf40d2"/>
    <ds:schemaRef ds:uri="http://purl.org/dc/elements/1.1/"/>
    <ds:schemaRef ds:uri="http://schemas.microsoft.com/office/2006/metadata/properties"/>
    <ds:schemaRef ds:uri="http://purl.org/dc/terms/"/>
    <ds:schemaRef ds:uri="http://www.w3.org/XML/1998/namespace"/>
    <ds:schemaRef ds:uri="http://schemas.openxmlformats.org/package/2006/metadata/core-properties"/>
    <ds:schemaRef ds:uri="http://schemas.microsoft.com/office/infopath/2007/PartnerControls"/>
    <ds:schemaRef ds:uri="8a8bec52-5105-40cc-af25-cf9a7795bbdd"/>
  </ds:schemaRefs>
</ds:datastoreItem>
</file>

<file path=customXml/itemProps3.xml><?xml version="1.0" encoding="utf-8"?>
<ds:datastoreItem xmlns:ds="http://schemas.openxmlformats.org/officeDocument/2006/customXml" ds:itemID="{B19253EB-40F8-4DE9-8916-A9EA0C4A5D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2186</TotalTime>
  <Words>267</Words>
  <Application>Microsoft Office PowerPoint</Application>
  <PresentationFormat>Widescreen</PresentationFormat>
  <Paragraphs>80</Paragraphs>
  <Slides>17</Slides>
  <Notes>8</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17</vt:i4>
      </vt:variant>
    </vt:vector>
  </HeadingPairs>
  <TitlesOfParts>
    <vt:vector size="34" baseType="lpstr">
      <vt:lpstr>Arial</vt:lpstr>
      <vt:lpstr>Avenir</vt:lpstr>
      <vt:lpstr>Avenir Book</vt:lpstr>
      <vt:lpstr>Bookman Old Style</vt:lpstr>
      <vt:lpstr>Brush Script MT</vt:lpstr>
      <vt:lpstr>Calibri</vt:lpstr>
      <vt:lpstr>Calibri Light</vt:lpstr>
      <vt:lpstr>Georgia</vt:lpstr>
      <vt:lpstr>Lato</vt:lpstr>
      <vt:lpstr>Segoe UI</vt:lpstr>
      <vt:lpstr>Symbol</vt:lpstr>
      <vt:lpstr>Times New Roman</vt:lpstr>
      <vt:lpstr>Wingdings</vt:lpstr>
      <vt:lpstr>Forside</vt:lpstr>
      <vt:lpstr>Innhold</vt:lpstr>
      <vt:lpstr>Case</vt:lpstr>
      <vt:lpstr>think-cell Slide</vt:lpstr>
      <vt:lpstr>INNOVASJONSKAPASITET </vt:lpstr>
      <vt:lpstr>PowerPoint Presentation</vt:lpstr>
      <vt:lpstr>PowerPoint Presentation</vt:lpstr>
      <vt:lpstr>INNOVASJONSKAPASITET</vt:lpstr>
      <vt:lpstr>PowerPoint Presentation</vt:lpstr>
      <vt:lpstr>PowerPoint Presentation</vt:lpstr>
      <vt:lpstr>DEN TOHENDIGE LØSNINGEN</vt:lpstr>
      <vt:lpstr>Den tohendige løsningen</vt:lpstr>
      <vt:lpstr>PowerPoint Presentation</vt:lpstr>
      <vt:lpstr> </vt:lpstr>
      <vt:lpstr>Innovasjon i randsonen </vt:lpstr>
      <vt:lpstr>Det blir litt som Columbus. En vet ikke hvor vi havner. Men samtidig som vi lar oss føre av vinden, så måler vi opp kartet underveis. Det finnes ikke noe kart vi kan navigere etter, det er ingen som har vært der før</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Mathilde Lid</dc:creator>
  <cp:lastModifiedBy>Inger G. Stensaker</cp:lastModifiedBy>
  <cp:revision>34</cp:revision>
  <cp:lastPrinted>2023-01-30T13:25:56Z</cp:lastPrinted>
  <dcterms:created xsi:type="dcterms:W3CDTF">2022-02-03T08:25:51Z</dcterms:created>
  <dcterms:modified xsi:type="dcterms:W3CDTF">2023-03-24T07:41:55Z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0x01010053D274556E51E94C8C89CDEB97FCAB6F</vt:lpwstr>
  </property>
</Properties>
</file>